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notesMasterIdLst>
    <p:notesMasterId r:id="rId22"/>
  </p:notesMasterIdLst>
  <p:sldIdLst>
    <p:sldId id="256" r:id="rId8"/>
    <p:sldId id="268" r:id="rId9"/>
    <p:sldId id="269" r:id="rId10"/>
    <p:sldId id="267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бь ромрнполд" id="{DD6A4996-EF0D-4E3D-BDDB-548CAD06A749}">
          <p14:sldIdLst>
            <p14:sldId id="256"/>
            <p14:sldId id="268"/>
            <p14:sldId id="269"/>
            <p14:sldId id="267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CCFFCC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 snapToGrid="0">
      <p:cViewPr varScale="1">
        <p:scale>
          <a:sx n="70" d="100"/>
          <a:sy n="70" d="100"/>
        </p:scale>
        <p:origin x="-68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F7CBA-70A2-4B19-92A4-88FA25CDC1A6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A431A-D778-4AB7-AB1E-DA0870CDB3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416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A431A-D778-4AB7-AB1E-DA0870CDB31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5531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A431A-D778-4AB7-AB1E-DA0870CDB315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5531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A431A-D778-4AB7-AB1E-DA0870CDB315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5531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A431A-D778-4AB7-AB1E-DA0870CDB315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5531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A431A-D778-4AB7-AB1E-DA0870CDB315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5531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A431A-D778-4AB7-AB1E-DA0870CDB315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553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A431A-D778-4AB7-AB1E-DA0870CDB315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553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A431A-D778-4AB7-AB1E-DA0870CDB315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553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A431A-D778-4AB7-AB1E-DA0870CDB31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553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A431A-D778-4AB7-AB1E-DA0870CDB315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553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A431A-D778-4AB7-AB1E-DA0870CDB315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553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A431A-D778-4AB7-AB1E-DA0870CDB315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553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A431A-D778-4AB7-AB1E-DA0870CDB315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5531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A431A-D778-4AB7-AB1E-DA0870CDB315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553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11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999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0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428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73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206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93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500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825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50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35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35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854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169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60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518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843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7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043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337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1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06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784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328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547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427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642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372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52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5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965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218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091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55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90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926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88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05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35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68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247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659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760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610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128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483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377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189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8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4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70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622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780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32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030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16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74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034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076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852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56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227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41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52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219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359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05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59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16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02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94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273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381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3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89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87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3FC-6254-483C-87F0-95B0F6E62705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ABEC-354D-49DB-B54F-4EE8469EE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187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t="-8000" r="-3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5A3FC-6254-483C-87F0-95B0F6E62705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DABEC-354D-49DB-B54F-4EE8469EE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86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t="-8000" r="-3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70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t="-8000" r="-3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538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t="-8000" r="-3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80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t="-8000" r="-3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50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t="-8000" r="-3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63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t="-8000" r="-3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5A3FC-6254-483C-87F0-95B0F6E627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DABEC-354D-49DB-B54F-4EE8469EE3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53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347415"/>
            <a:ext cx="9144000" cy="155584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631523"/>
              </p:ext>
            </p:extLst>
          </p:nvPr>
        </p:nvGraphicFramePr>
        <p:xfrm>
          <a:off x="2620370" y="1596788"/>
          <a:ext cx="6782937" cy="1846390"/>
        </p:xfrm>
        <a:graphic>
          <a:graphicData uri="http://schemas.openxmlformats.org/drawingml/2006/table">
            <a:tbl>
              <a:tblPr/>
              <a:tblGrid>
                <a:gridCol w="6782937"/>
              </a:tblGrid>
              <a:tr h="17469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2451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 CYR"/>
                          <a:cs typeface="Times New Roman CYR"/>
                        </a:rPr>
                        <a:t>Фамилия, имя </a:t>
                      </a:r>
                      <a:r>
                        <a:rPr lang="ru-RU" sz="2000" b="1" dirty="0" err="1">
                          <a:effectLst/>
                          <a:latin typeface="Times New Roman"/>
                          <a:ea typeface="Times New Roman CYR"/>
                          <a:cs typeface="Times New Roman CYR"/>
                        </a:rPr>
                        <a:t>участников</a:t>
                      </a:r>
                      <a:r>
                        <a:rPr lang="ru-RU" sz="2000" b="1" u="sng" dirty="0" err="1">
                          <a:effectLst/>
                          <a:latin typeface="Times New Roman"/>
                          <a:ea typeface="Times New Roman"/>
                        </a:rPr>
                        <a:t>___Павлова</a:t>
                      </a:r>
                      <a:r>
                        <a:rPr lang="ru-RU" sz="2000" b="1" u="sng" dirty="0">
                          <a:effectLst/>
                          <a:latin typeface="Times New Roman"/>
                          <a:ea typeface="Times New Roman"/>
                        </a:rPr>
                        <a:t> Вероника,                _________________________     Мартынов Артём_______</a:t>
                      </a:r>
                      <a:endParaRPr lang="ru-RU" sz="2400" u="sng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2451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 CYR"/>
                          <a:cs typeface="Times New Roman CYR"/>
                        </a:rPr>
                        <a:t>Возраст участников</a:t>
                      </a:r>
                      <a:r>
                        <a:rPr lang="ru-RU" sz="2000" b="1" u="sng" dirty="0">
                          <a:effectLst/>
                          <a:latin typeface="Times New Roman"/>
                          <a:ea typeface="Times New Roman CYR"/>
                          <a:cs typeface="Times New Roman CYR"/>
                        </a:rPr>
                        <a:t>___11 лет________________________</a:t>
                      </a:r>
                      <a:endParaRPr lang="ru-RU" sz="2400" u="sng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2451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 CYR"/>
                          <a:cs typeface="Times New Roman CYR"/>
                        </a:rPr>
                        <a:t>Образовательное </a:t>
                      </a:r>
                      <a:r>
                        <a:rPr lang="ru-RU" sz="2000" b="1" dirty="0" err="1">
                          <a:effectLst/>
                          <a:latin typeface="Times New Roman"/>
                          <a:ea typeface="Times New Roman CYR"/>
                          <a:cs typeface="Times New Roman CYR"/>
                        </a:rPr>
                        <a:t>учреждение</a:t>
                      </a:r>
                      <a:r>
                        <a:rPr lang="ru-RU" sz="2000" b="1" u="sng" dirty="0" err="1">
                          <a:effectLst/>
                          <a:latin typeface="Times New Roman"/>
                          <a:ea typeface="Times New Roman CYR"/>
                          <a:cs typeface="Times New Roman CYR"/>
                        </a:rPr>
                        <a:t>__МАОУ</a:t>
                      </a:r>
                      <a:r>
                        <a:rPr lang="ru-RU" sz="2000" b="1" u="sng" dirty="0">
                          <a:effectLst/>
                          <a:latin typeface="Times New Roman"/>
                          <a:ea typeface="Times New Roman CYR"/>
                          <a:cs typeface="Times New Roman CYR"/>
                        </a:rPr>
                        <a:t> «СОШ № 21»__,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Times New Roman CYR"/>
                          <a:cs typeface="Times New Roman CYR"/>
                        </a:rPr>
                        <a:t> </a:t>
                      </a:r>
                      <a:endParaRPr lang="ru-RU" sz="2000" b="1" dirty="0" smtClean="0">
                        <a:effectLst/>
                        <a:latin typeface="Times New Roman"/>
                        <a:ea typeface="Times New Roman CYR"/>
                        <a:cs typeface="Times New Roman CYR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245100" algn="l"/>
                        </a:tabLs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 CYR"/>
                          <a:cs typeface="Times New Roman CYR"/>
                        </a:rPr>
                        <a:t>класс  </a:t>
                      </a:r>
                      <a:r>
                        <a:rPr lang="ru-RU" sz="2000" b="1" u="sng" dirty="0">
                          <a:effectLst/>
                          <a:latin typeface="Times New Roman"/>
                          <a:ea typeface="Times New Roman CYR"/>
                          <a:cs typeface="Times New Roman CYR"/>
                        </a:rPr>
                        <a:t>5 «б» </a:t>
                      </a:r>
                      <a:r>
                        <a:rPr lang="ru-RU" sz="2000" b="1" u="sng" dirty="0">
                          <a:effectLst/>
                          <a:latin typeface="Times New Roman"/>
                          <a:ea typeface="Times New Roman"/>
                        </a:rPr>
                        <a:t>_______________________________________</a:t>
                      </a:r>
                      <a:endParaRPr lang="ru-RU" sz="2400" u="sng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Руководитель: </a:t>
                      </a:r>
                      <a:r>
                        <a:rPr lang="ru-RU" sz="2000" b="1" dirty="0" err="1" smtClean="0">
                          <a:effectLst/>
                          <a:latin typeface="Times New Roman"/>
                          <a:ea typeface="Times New Roman"/>
                        </a:rPr>
                        <a:t>Акохова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 Жанна Васильевна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566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2834" y="325942"/>
            <a:ext cx="9144000" cy="228240"/>
          </a:xfrm>
        </p:spPr>
        <p:txBody>
          <a:bodyPr>
            <a:normAutofit fontScale="90000"/>
          </a:bodyPr>
          <a:lstStyle/>
          <a:p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8471" y="5652656"/>
            <a:ext cx="9144000" cy="449362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" name="Табличка 3"/>
          <p:cNvSpPr/>
          <p:nvPr/>
        </p:nvSpPr>
        <p:spPr>
          <a:xfrm>
            <a:off x="3168654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Табличка 4"/>
          <p:cNvSpPr/>
          <p:nvPr/>
        </p:nvSpPr>
        <p:spPr>
          <a:xfrm>
            <a:off x="3617779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абличка 5"/>
          <p:cNvSpPr/>
          <p:nvPr/>
        </p:nvSpPr>
        <p:spPr>
          <a:xfrm>
            <a:off x="4077268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4567953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абличка 7"/>
          <p:cNvSpPr/>
          <p:nvPr/>
        </p:nvSpPr>
        <p:spPr>
          <a:xfrm>
            <a:off x="5048834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абличка 8"/>
          <p:cNvSpPr/>
          <p:nvPr/>
        </p:nvSpPr>
        <p:spPr>
          <a:xfrm>
            <a:off x="7275382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Табличка 9"/>
          <p:cNvSpPr/>
          <p:nvPr/>
        </p:nvSpPr>
        <p:spPr>
          <a:xfrm>
            <a:off x="3617779" y="523876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Табличка 10"/>
          <p:cNvSpPr/>
          <p:nvPr/>
        </p:nvSpPr>
        <p:spPr>
          <a:xfrm>
            <a:off x="3617779" y="474807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Табличка 11"/>
          <p:cNvSpPr/>
          <p:nvPr/>
        </p:nvSpPr>
        <p:spPr>
          <a:xfrm>
            <a:off x="3617779" y="37309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абличка 12"/>
          <p:cNvSpPr/>
          <p:nvPr/>
        </p:nvSpPr>
        <p:spPr>
          <a:xfrm>
            <a:off x="5950471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Табличка 13"/>
          <p:cNvSpPr/>
          <p:nvPr/>
        </p:nvSpPr>
        <p:spPr>
          <a:xfrm>
            <a:off x="5505377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Табличка 14"/>
          <p:cNvSpPr/>
          <p:nvPr/>
        </p:nvSpPr>
        <p:spPr>
          <a:xfrm>
            <a:off x="3617779" y="425772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Табличка 15"/>
          <p:cNvSpPr/>
          <p:nvPr/>
        </p:nvSpPr>
        <p:spPr>
          <a:xfrm>
            <a:off x="3617779" y="32125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Табличка 16"/>
          <p:cNvSpPr/>
          <p:nvPr/>
        </p:nvSpPr>
        <p:spPr>
          <a:xfrm>
            <a:off x="6377672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Табличка 17"/>
          <p:cNvSpPr/>
          <p:nvPr/>
        </p:nvSpPr>
        <p:spPr>
          <a:xfrm>
            <a:off x="7740653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Табличка 18"/>
          <p:cNvSpPr/>
          <p:nvPr/>
        </p:nvSpPr>
        <p:spPr>
          <a:xfrm>
            <a:off x="6832036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</a:p>
        </p:txBody>
      </p:sp>
      <p:sp>
        <p:nvSpPr>
          <p:cNvPr id="20" name="Табличка 19"/>
          <p:cNvSpPr/>
          <p:nvPr/>
        </p:nvSpPr>
        <p:spPr>
          <a:xfrm>
            <a:off x="8726616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Табличка 20"/>
          <p:cNvSpPr/>
          <p:nvPr/>
        </p:nvSpPr>
        <p:spPr>
          <a:xfrm>
            <a:off x="8235381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Табличка 21"/>
          <p:cNvSpPr/>
          <p:nvPr/>
        </p:nvSpPr>
        <p:spPr>
          <a:xfrm>
            <a:off x="3617779" y="225110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Табличка 22"/>
          <p:cNvSpPr/>
          <p:nvPr/>
        </p:nvSpPr>
        <p:spPr>
          <a:xfrm>
            <a:off x="4567953" y="37309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</a:p>
        </p:txBody>
      </p:sp>
      <p:sp>
        <p:nvSpPr>
          <p:cNvPr id="24" name="Табличка 23"/>
          <p:cNvSpPr/>
          <p:nvPr/>
        </p:nvSpPr>
        <p:spPr>
          <a:xfrm>
            <a:off x="4567953" y="32125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</p:txBody>
      </p:sp>
      <p:sp>
        <p:nvSpPr>
          <p:cNvPr id="25" name="Табличка 24"/>
          <p:cNvSpPr/>
          <p:nvPr/>
        </p:nvSpPr>
        <p:spPr>
          <a:xfrm>
            <a:off x="4567953" y="89421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Табличка 25"/>
          <p:cNvSpPr/>
          <p:nvPr/>
        </p:nvSpPr>
        <p:spPr>
          <a:xfrm>
            <a:off x="4567953" y="1339855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</a:p>
        </p:txBody>
      </p:sp>
      <p:sp>
        <p:nvSpPr>
          <p:cNvPr id="27" name="Табличка 26"/>
          <p:cNvSpPr/>
          <p:nvPr/>
        </p:nvSpPr>
        <p:spPr>
          <a:xfrm>
            <a:off x="4567953" y="1831436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</a:p>
        </p:txBody>
      </p:sp>
      <p:sp>
        <p:nvSpPr>
          <p:cNvPr id="28" name="Табличка 27"/>
          <p:cNvSpPr/>
          <p:nvPr/>
        </p:nvSpPr>
        <p:spPr>
          <a:xfrm>
            <a:off x="4567953" y="22761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  <p:sp>
        <p:nvSpPr>
          <p:cNvPr id="29" name="Табличка 28"/>
          <p:cNvSpPr/>
          <p:nvPr/>
        </p:nvSpPr>
        <p:spPr>
          <a:xfrm>
            <a:off x="4077268" y="425772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Табличка 29"/>
          <p:cNvSpPr/>
          <p:nvPr/>
        </p:nvSpPr>
        <p:spPr>
          <a:xfrm>
            <a:off x="4077268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Табличка 30"/>
          <p:cNvSpPr/>
          <p:nvPr/>
        </p:nvSpPr>
        <p:spPr>
          <a:xfrm>
            <a:off x="4077268" y="32125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Табличка 31"/>
          <p:cNvSpPr/>
          <p:nvPr/>
        </p:nvSpPr>
        <p:spPr>
          <a:xfrm>
            <a:off x="4077268" y="22761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Табличка 32"/>
          <p:cNvSpPr/>
          <p:nvPr/>
        </p:nvSpPr>
        <p:spPr>
          <a:xfrm>
            <a:off x="4567953" y="474807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Табличка 33"/>
          <p:cNvSpPr/>
          <p:nvPr/>
        </p:nvSpPr>
        <p:spPr>
          <a:xfrm>
            <a:off x="4567953" y="425772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Табличка 34"/>
          <p:cNvSpPr/>
          <p:nvPr/>
        </p:nvSpPr>
        <p:spPr>
          <a:xfrm>
            <a:off x="5048834" y="182301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Табличка 35"/>
          <p:cNvSpPr/>
          <p:nvPr/>
        </p:nvSpPr>
        <p:spPr>
          <a:xfrm>
            <a:off x="5048834" y="225110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Табличка 36"/>
          <p:cNvSpPr/>
          <p:nvPr/>
        </p:nvSpPr>
        <p:spPr>
          <a:xfrm>
            <a:off x="5048834" y="474807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Табличка 37"/>
          <p:cNvSpPr/>
          <p:nvPr/>
        </p:nvSpPr>
        <p:spPr>
          <a:xfrm>
            <a:off x="5048834" y="425772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Табличка 38"/>
          <p:cNvSpPr/>
          <p:nvPr/>
        </p:nvSpPr>
        <p:spPr>
          <a:xfrm>
            <a:off x="5048834" y="37389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Табличка 39"/>
          <p:cNvSpPr/>
          <p:nvPr/>
        </p:nvSpPr>
        <p:spPr>
          <a:xfrm>
            <a:off x="5048834" y="321654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Табличка 40"/>
          <p:cNvSpPr/>
          <p:nvPr/>
        </p:nvSpPr>
        <p:spPr>
          <a:xfrm>
            <a:off x="6386834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Табличка 41"/>
          <p:cNvSpPr/>
          <p:nvPr/>
        </p:nvSpPr>
        <p:spPr>
          <a:xfrm>
            <a:off x="8334652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Табличка 42"/>
          <p:cNvSpPr/>
          <p:nvPr/>
        </p:nvSpPr>
        <p:spPr>
          <a:xfrm>
            <a:off x="7857272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Табличка 43"/>
          <p:cNvSpPr/>
          <p:nvPr/>
        </p:nvSpPr>
        <p:spPr>
          <a:xfrm>
            <a:off x="7344653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Табличка 44"/>
          <p:cNvSpPr/>
          <p:nvPr/>
        </p:nvSpPr>
        <p:spPr>
          <a:xfrm>
            <a:off x="6346471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Табличка 45"/>
          <p:cNvSpPr/>
          <p:nvPr/>
        </p:nvSpPr>
        <p:spPr>
          <a:xfrm>
            <a:off x="6832036" y="89421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Табличка 46"/>
          <p:cNvSpPr/>
          <p:nvPr/>
        </p:nvSpPr>
        <p:spPr>
          <a:xfrm>
            <a:off x="6832036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Табличка 47"/>
          <p:cNvSpPr/>
          <p:nvPr/>
        </p:nvSpPr>
        <p:spPr>
          <a:xfrm>
            <a:off x="6832036" y="179127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</a:p>
        </p:txBody>
      </p:sp>
      <p:sp>
        <p:nvSpPr>
          <p:cNvPr id="49" name="Табличка 48"/>
          <p:cNvSpPr/>
          <p:nvPr/>
        </p:nvSpPr>
        <p:spPr>
          <a:xfrm>
            <a:off x="6832036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50" name="Табличка 49"/>
          <p:cNvSpPr/>
          <p:nvPr/>
        </p:nvSpPr>
        <p:spPr>
          <a:xfrm>
            <a:off x="7275382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Табличка 50"/>
          <p:cNvSpPr/>
          <p:nvPr/>
        </p:nvSpPr>
        <p:spPr>
          <a:xfrm>
            <a:off x="5946318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Табличка 51"/>
          <p:cNvSpPr/>
          <p:nvPr/>
        </p:nvSpPr>
        <p:spPr>
          <a:xfrm>
            <a:off x="8235381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Табличка 52"/>
          <p:cNvSpPr/>
          <p:nvPr/>
        </p:nvSpPr>
        <p:spPr>
          <a:xfrm>
            <a:off x="7758544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Табличка 53"/>
          <p:cNvSpPr/>
          <p:nvPr/>
        </p:nvSpPr>
        <p:spPr>
          <a:xfrm>
            <a:off x="8730652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Табличка 54"/>
          <p:cNvSpPr/>
          <p:nvPr/>
        </p:nvSpPr>
        <p:spPr>
          <a:xfrm>
            <a:off x="6832036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Табличка 55"/>
          <p:cNvSpPr/>
          <p:nvPr/>
        </p:nvSpPr>
        <p:spPr>
          <a:xfrm>
            <a:off x="6832036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Табличка 56"/>
          <p:cNvSpPr/>
          <p:nvPr/>
        </p:nvSpPr>
        <p:spPr>
          <a:xfrm>
            <a:off x="6832036" y="3196911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</a:p>
        </p:txBody>
      </p:sp>
      <p:sp>
        <p:nvSpPr>
          <p:cNvPr id="58" name="Табличка 57"/>
          <p:cNvSpPr/>
          <p:nvPr/>
        </p:nvSpPr>
        <p:spPr>
          <a:xfrm>
            <a:off x="6832036" y="523876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Табличка 58"/>
          <p:cNvSpPr/>
          <p:nvPr/>
        </p:nvSpPr>
        <p:spPr>
          <a:xfrm>
            <a:off x="6832036" y="474807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Табличка 59"/>
          <p:cNvSpPr/>
          <p:nvPr/>
        </p:nvSpPr>
        <p:spPr>
          <a:xfrm>
            <a:off x="7857272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1" name="Табличка 60"/>
          <p:cNvSpPr/>
          <p:nvPr/>
        </p:nvSpPr>
        <p:spPr>
          <a:xfrm>
            <a:off x="7344653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2" name="Табличка 61"/>
          <p:cNvSpPr/>
          <p:nvPr/>
        </p:nvSpPr>
        <p:spPr>
          <a:xfrm>
            <a:off x="6346471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3" name="Табличка 62"/>
          <p:cNvSpPr/>
          <p:nvPr/>
        </p:nvSpPr>
        <p:spPr>
          <a:xfrm>
            <a:off x="8330616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4" name="Табличка 63"/>
          <p:cNvSpPr/>
          <p:nvPr/>
        </p:nvSpPr>
        <p:spPr>
          <a:xfrm>
            <a:off x="7839381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5" name="Табличка 64"/>
          <p:cNvSpPr/>
          <p:nvPr/>
        </p:nvSpPr>
        <p:spPr>
          <a:xfrm>
            <a:off x="7325017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6" name="Табличка 65"/>
          <p:cNvSpPr/>
          <p:nvPr/>
        </p:nvSpPr>
        <p:spPr>
          <a:xfrm>
            <a:off x="5901377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7" name="Табличка 66"/>
          <p:cNvSpPr/>
          <p:nvPr/>
        </p:nvSpPr>
        <p:spPr>
          <a:xfrm>
            <a:off x="6342318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8" name="Табличка 67"/>
          <p:cNvSpPr/>
          <p:nvPr/>
        </p:nvSpPr>
        <p:spPr>
          <a:xfrm>
            <a:off x="8849561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138546" y="1038855"/>
            <a:ext cx="2479963" cy="322636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Какую травму получил пешеход в первом зарегистрирован-ном в истории ДТП в 1896г.?</a:t>
            </a:r>
            <a:endParaRPr lang="ru-RU" sz="2000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Управляющая кнопка: далее 72">
            <a:hlinkClick r:id="" action="ppaction://hlinkshowjump?jump=nextslide" highlightClick="1"/>
          </p:cNvPr>
          <p:cNvSpPr/>
          <p:nvPr/>
        </p:nvSpPr>
        <p:spPr>
          <a:xfrm>
            <a:off x="8849561" y="5634767"/>
            <a:ext cx="1152000" cy="627488"/>
          </a:xfrm>
          <a:prstGeom prst="actionButtonForwardNex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9" name="Стрелка вправо 68"/>
          <p:cNvSpPr/>
          <p:nvPr/>
        </p:nvSpPr>
        <p:spPr>
          <a:xfrm>
            <a:off x="5533431" y="2350365"/>
            <a:ext cx="432000" cy="24763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235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2834" y="325942"/>
            <a:ext cx="9144000" cy="228240"/>
          </a:xfrm>
        </p:spPr>
        <p:txBody>
          <a:bodyPr>
            <a:normAutofit fontScale="90000"/>
          </a:bodyPr>
          <a:lstStyle/>
          <a:p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8471" y="5652656"/>
            <a:ext cx="9144000" cy="449362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" name="Табличка 3"/>
          <p:cNvSpPr/>
          <p:nvPr/>
        </p:nvSpPr>
        <p:spPr>
          <a:xfrm>
            <a:off x="3168654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абличка 4"/>
          <p:cNvSpPr/>
          <p:nvPr/>
        </p:nvSpPr>
        <p:spPr>
          <a:xfrm>
            <a:off x="3617779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абличка 5"/>
          <p:cNvSpPr/>
          <p:nvPr/>
        </p:nvSpPr>
        <p:spPr>
          <a:xfrm>
            <a:off x="4077268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4567953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абличка 7"/>
          <p:cNvSpPr/>
          <p:nvPr/>
        </p:nvSpPr>
        <p:spPr>
          <a:xfrm>
            <a:off x="5048834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абличка 8"/>
          <p:cNvSpPr/>
          <p:nvPr/>
        </p:nvSpPr>
        <p:spPr>
          <a:xfrm>
            <a:off x="7275382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Табличка 9"/>
          <p:cNvSpPr/>
          <p:nvPr/>
        </p:nvSpPr>
        <p:spPr>
          <a:xfrm>
            <a:off x="3617779" y="523876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Табличка 10"/>
          <p:cNvSpPr/>
          <p:nvPr/>
        </p:nvSpPr>
        <p:spPr>
          <a:xfrm>
            <a:off x="3617779" y="474807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Табличка 11"/>
          <p:cNvSpPr/>
          <p:nvPr/>
        </p:nvSpPr>
        <p:spPr>
          <a:xfrm>
            <a:off x="3617779" y="37309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абличка 12"/>
          <p:cNvSpPr/>
          <p:nvPr/>
        </p:nvSpPr>
        <p:spPr>
          <a:xfrm>
            <a:off x="5950471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Табличка 13"/>
          <p:cNvSpPr/>
          <p:nvPr/>
        </p:nvSpPr>
        <p:spPr>
          <a:xfrm>
            <a:off x="5505377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абличка 14"/>
          <p:cNvSpPr/>
          <p:nvPr/>
        </p:nvSpPr>
        <p:spPr>
          <a:xfrm>
            <a:off x="3617779" y="425772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Табличка 15"/>
          <p:cNvSpPr/>
          <p:nvPr/>
        </p:nvSpPr>
        <p:spPr>
          <a:xfrm>
            <a:off x="3617779" y="32125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Табличка 16"/>
          <p:cNvSpPr/>
          <p:nvPr/>
        </p:nvSpPr>
        <p:spPr>
          <a:xfrm>
            <a:off x="6377672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абличка 17"/>
          <p:cNvSpPr/>
          <p:nvPr/>
        </p:nvSpPr>
        <p:spPr>
          <a:xfrm>
            <a:off x="7740653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Табличка 18"/>
          <p:cNvSpPr/>
          <p:nvPr/>
        </p:nvSpPr>
        <p:spPr>
          <a:xfrm>
            <a:off x="6832036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</a:p>
        </p:txBody>
      </p:sp>
      <p:sp>
        <p:nvSpPr>
          <p:cNvPr id="20" name="Табличка 19"/>
          <p:cNvSpPr/>
          <p:nvPr/>
        </p:nvSpPr>
        <p:spPr>
          <a:xfrm>
            <a:off x="8726616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Табличка 20"/>
          <p:cNvSpPr/>
          <p:nvPr/>
        </p:nvSpPr>
        <p:spPr>
          <a:xfrm>
            <a:off x="8235381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Табличка 21"/>
          <p:cNvSpPr/>
          <p:nvPr/>
        </p:nvSpPr>
        <p:spPr>
          <a:xfrm>
            <a:off x="3617779" y="225110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Табличка 22"/>
          <p:cNvSpPr/>
          <p:nvPr/>
        </p:nvSpPr>
        <p:spPr>
          <a:xfrm>
            <a:off x="4567953" y="37309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</a:p>
        </p:txBody>
      </p:sp>
      <p:sp>
        <p:nvSpPr>
          <p:cNvPr id="24" name="Табличка 23"/>
          <p:cNvSpPr/>
          <p:nvPr/>
        </p:nvSpPr>
        <p:spPr>
          <a:xfrm>
            <a:off x="4567953" y="32125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</p:txBody>
      </p:sp>
      <p:sp>
        <p:nvSpPr>
          <p:cNvPr id="25" name="Табличка 24"/>
          <p:cNvSpPr/>
          <p:nvPr/>
        </p:nvSpPr>
        <p:spPr>
          <a:xfrm>
            <a:off x="4567953" y="89421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Табличка 25"/>
          <p:cNvSpPr/>
          <p:nvPr/>
        </p:nvSpPr>
        <p:spPr>
          <a:xfrm>
            <a:off x="4567953" y="1339855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</a:p>
        </p:txBody>
      </p:sp>
      <p:sp>
        <p:nvSpPr>
          <p:cNvPr id="27" name="Табличка 26"/>
          <p:cNvSpPr/>
          <p:nvPr/>
        </p:nvSpPr>
        <p:spPr>
          <a:xfrm>
            <a:off x="4567953" y="1831436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</a:p>
        </p:txBody>
      </p:sp>
      <p:sp>
        <p:nvSpPr>
          <p:cNvPr id="28" name="Табличка 27"/>
          <p:cNvSpPr/>
          <p:nvPr/>
        </p:nvSpPr>
        <p:spPr>
          <a:xfrm>
            <a:off x="4567953" y="22761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  <p:sp>
        <p:nvSpPr>
          <p:cNvPr id="29" name="Табличка 28"/>
          <p:cNvSpPr/>
          <p:nvPr/>
        </p:nvSpPr>
        <p:spPr>
          <a:xfrm>
            <a:off x="4077268" y="425772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Табличка 29"/>
          <p:cNvSpPr/>
          <p:nvPr/>
        </p:nvSpPr>
        <p:spPr>
          <a:xfrm>
            <a:off x="4077268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Табличка 30"/>
          <p:cNvSpPr/>
          <p:nvPr/>
        </p:nvSpPr>
        <p:spPr>
          <a:xfrm>
            <a:off x="4077268" y="32125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Табличка 31"/>
          <p:cNvSpPr/>
          <p:nvPr/>
        </p:nvSpPr>
        <p:spPr>
          <a:xfrm>
            <a:off x="4077268" y="22761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Табличка 32"/>
          <p:cNvSpPr/>
          <p:nvPr/>
        </p:nvSpPr>
        <p:spPr>
          <a:xfrm>
            <a:off x="4567953" y="474807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Табличка 33"/>
          <p:cNvSpPr/>
          <p:nvPr/>
        </p:nvSpPr>
        <p:spPr>
          <a:xfrm>
            <a:off x="4567953" y="425772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Табличка 34"/>
          <p:cNvSpPr/>
          <p:nvPr/>
        </p:nvSpPr>
        <p:spPr>
          <a:xfrm>
            <a:off x="5048834" y="182301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Табличка 35"/>
          <p:cNvSpPr/>
          <p:nvPr/>
        </p:nvSpPr>
        <p:spPr>
          <a:xfrm>
            <a:off x="5048834" y="225110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Табличка 36"/>
          <p:cNvSpPr/>
          <p:nvPr/>
        </p:nvSpPr>
        <p:spPr>
          <a:xfrm>
            <a:off x="5048834" y="474807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Табличка 37"/>
          <p:cNvSpPr/>
          <p:nvPr/>
        </p:nvSpPr>
        <p:spPr>
          <a:xfrm>
            <a:off x="5048834" y="425772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Табличка 38"/>
          <p:cNvSpPr/>
          <p:nvPr/>
        </p:nvSpPr>
        <p:spPr>
          <a:xfrm>
            <a:off x="5048834" y="37389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Табличка 39"/>
          <p:cNvSpPr/>
          <p:nvPr/>
        </p:nvSpPr>
        <p:spPr>
          <a:xfrm>
            <a:off x="5048834" y="321654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Табличка 40"/>
          <p:cNvSpPr/>
          <p:nvPr/>
        </p:nvSpPr>
        <p:spPr>
          <a:xfrm>
            <a:off x="6386834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Табличка 41"/>
          <p:cNvSpPr/>
          <p:nvPr/>
        </p:nvSpPr>
        <p:spPr>
          <a:xfrm>
            <a:off x="8334652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Табличка 42"/>
          <p:cNvSpPr/>
          <p:nvPr/>
        </p:nvSpPr>
        <p:spPr>
          <a:xfrm>
            <a:off x="7857272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Табличка 43"/>
          <p:cNvSpPr/>
          <p:nvPr/>
        </p:nvSpPr>
        <p:spPr>
          <a:xfrm>
            <a:off x="7344653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Табличка 44"/>
          <p:cNvSpPr/>
          <p:nvPr/>
        </p:nvSpPr>
        <p:spPr>
          <a:xfrm>
            <a:off x="6346471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Табличка 45"/>
          <p:cNvSpPr/>
          <p:nvPr/>
        </p:nvSpPr>
        <p:spPr>
          <a:xfrm>
            <a:off x="6832036" y="89421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Табличка 46"/>
          <p:cNvSpPr/>
          <p:nvPr/>
        </p:nvSpPr>
        <p:spPr>
          <a:xfrm>
            <a:off x="6832036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Табличка 47"/>
          <p:cNvSpPr/>
          <p:nvPr/>
        </p:nvSpPr>
        <p:spPr>
          <a:xfrm>
            <a:off x="6832036" y="179127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</a:p>
        </p:txBody>
      </p:sp>
      <p:sp>
        <p:nvSpPr>
          <p:cNvPr id="49" name="Табличка 48"/>
          <p:cNvSpPr/>
          <p:nvPr/>
        </p:nvSpPr>
        <p:spPr>
          <a:xfrm>
            <a:off x="6832036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50" name="Табличка 49"/>
          <p:cNvSpPr/>
          <p:nvPr/>
        </p:nvSpPr>
        <p:spPr>
          <a:xfrm>
            <a:off x="7275382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Табличка 50"/>
          <p:cNvSpPr/>
          <p:nvPr/>
        </p:nvSpPr>
        <p:spPr>
          <a:xfrm>
            <a:off x="5946318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Табличка 51"/>
          <p:cNvSpPr/>
          <p:nvPr/>
        </p:nvSpPr>
        <p:spPr>
          <a:xfrm>
            <a:off x="8235381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Табличка 52"/>
          <p:cNvSpPr/>
          <p:nvPr/>
        </p:nvSpPr>
        <p:spPr>
          <a:xfrm>
            <a:off x="7758544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Табличка 53"/>
          <p:cNvSpPr/>
          <p:nvPr/>
        </p:nvSpPr>
        <p:spPr>
          <a:xfrm>
            <a:off x="8730652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Табличка 54"/>
          <p:cNvSpPr/>
          <p:nvPr/>
        </p:nvSpPr>
        <p:spPr>
          <a:xfrm>
            <a:off x="6832036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Табличка 55"/>
          <p:cNvSpPr/>
          <p:nvPr/>
        </p:nvSpPr>
        <p:spPr>
          <a:xfrm>
            <a:off x="6832036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Табличка 56"/>
          <p:cNvSpPr/>
          <p:nvPr/>
        </p:nvSpPr>
        <p:spPr>
          <a:xfrm>
            <a:off x="6832036" y="3196911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</a:p>
        </p:txBody>
      </p:sp>
      <p:sp>
        <p:nvSpPr>
          <p:cNvPr id="58" name="Табличка 57"/>
          <p:cNvSpPr/>
          <p:nvPr/>
        </p:nvSpPr>
        <p:spPr>
          <a:xfrm>
            <a:off x="6832036" y="523876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Табличка 58"/>
          <p:cNvSpPr/>
          <p:nvPr/>
        </p:nvSpPr>
        <p:spPr>
          <a:xfrm>
            <a:off x="6832036" y="474807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Табличка 59"/>
          <p:cNvSpPr/>
          <p:nvPr/>
        </p:nvSpPr>
        <p:spPr>
          <a:xfrm>
            <a:off x="7857272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1" name="Табличка 60"/>
          <p:cNvSpPr/>
          <p:nvPr/>
        </p:nvSpPr>
        <p:spPr>
          <a:xfrm>
            <a:off x="7344653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2" name="Табличка 61"/>
          <p:cNvSpPr/>
          <p:nvPr/>
        </p:nvSpPr>
        <p:spPr>
          <a:xfrm>
            <a:off x="6346471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3" name="Табличка 62"/>
          <p:cNvSpPr/>
          <p:nvPr/>
        </p:nvSpPr>
        <p:spPr>
          <a:xfrm>
            <a:off x="8330616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4" name="Табличка 63"/>
          <p:cNvSpPr/>
          <p:nvPr/>
        </p:nvSpPr>
        <p:spPr>
          <a:xfrm>
            <a:off x="7839381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5" name="Табличка 64"/>
          <p:cNvSpPr/>
          <p:nvPr/>
        </p:nvSpPr>
        <p:spPr>
          <a:xfrm>
            <a:off x="7325017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6" name="Табличка 65"/>
          <p:cNvSpPr/>
          <p:nvPr/>
        </p:nvSpPr>
        <p:spPr>
          <a:xfrm>
            <a:off x="5901377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7" name="Табличка 66"/>
          <p:cNvSpPr/>
          <p:nvPr/>
        </p:nvSpPr>
        <p:spPr>
          <a:xfrm>
            <a:off x="6342318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8" name="Табличка 67"/>
          <p:cNvSpPr/>
          <p:nvPr/>
        </p:nvSpPr>
        <p:spPr>
          <a:xfrm>
            <a:off x="8849561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138546" y="1038855"/>
            <a:ext cx="2479963" cy="322636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Какого цвета был жезл в руках первого регулировщика в СССР?</a:t>
            </a:r>
            <a:endParaRPr lang="ru-RU" sz="2000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Управляющая кнопка: далее 72">
            <a:hlinkClick r:id="" action="ppaction://hlinkshowjump?jump=nextslide" highlightClick="1"/>
          </p:cNvPr>
          <p:cNvSpPr/>
          <p:nvPr/>
        </p:nvSpPr>
        <p:spPr>
          <a:xfrm>
            <a:off x="8849561" y="5634767"/>
            <a:ext cx="1152000" cy="627488"/>
          </a:xfrm>
          <a:prstGeom prst="actionButtonForwardNex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9" name="Стрелка вправо 68"/>
          <p:cNvSpPr/>
          <p:nvPr/>
        </p:nvSpPr>
        <p:spPr>
          <a:xfrm>
            <a:off x="2736654" y="2786526"/>
            <a:ext cx="432000" cy="24763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442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2834" y="325942"/>
            <a:ext cx="9144000" cy="228240"/>
          </a:xfrm>
        </p:spPr>
        <p:txBody>
          <a:bodyPr>
            <a:normAutofit fontScale="90000"/>
          </a:bodyPr>
          <a:lstStyle/>
          <a:p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8471" y="5652656"/>
            <a:ext cx="9144000" cy="449362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" name="Табличка 3"/>
          <p:cNvSpPr/>
          <p:nvPr/>
        </p:nvSpPr>
        <p:spPr>
          <a:xfrm>
            <a:off x="3168654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абличка 4"/>
          <p:cNvSpPr/>
          <p:nvPr/>
        </p:nvSpPr>
        <p:spPr>
          <a:xfrm>
            <a:off x="3617779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абличка 5"/>
          <p:cNvSpPr/>
          <p:nvPr/>
        </p:nvSpPr>
        <p:spPr>
          <a:xfrm>
            <a:off x="4077268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4567953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абличка 7"/>
          <p:cNvSpPr/>
          <p:nvPr/>
        </p:nvSpPr>
        <p:spPr>
          <a:xfrm>
            <a:off x="5048834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абличка 8"/>
          <p:cNvSpPr/>
          <p:nvPr/>
        </p:nvSpPr>
        <p:spPr>
          <a:xfrm>
            <a:off x="7275382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Табличка 9"/>
          <p:cNvSpPr/>
          <p:nvPr/>
        </p:nvSpPr>
        <p:spPr>
          <a:xfrm>
            <a:off x="3617779" y="523876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Табличка 10"/>
          <p:cNvSpPr/>
          <p:nvPr/>
        </p:nvSpPr>
        <p:spPr>
          <a:xfrm>
            <a:off x="3617779" y="474807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Табличка 11"/>
          <p:cNvSpPr/>
          <p:nvPr/>
        </p:nvSpPr>
        <p:spPr>
          <a:xfrm>
            <a:off x="3617779" y="37309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абличка 12"/>
          <p:cNvSpPr/>
          <p:nvPr/>
        </p:nvSpPr>
        <p:spPr>
          <a:xfrm>
            <a:off x="5950471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Табличка 13"/>
          <p:cNvSpPr/>
          <p:nvPr/>
        </p:nvSpPr>
        <p:spPr>
          <a:xfrm>
            <a:off x="5505377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абличка 14"/>
          <p:cNvSpPr/>
          <p:nvPr/>
        </p:nvSpPr>
        <p:spPr>
          <a:xfrm>
            <a:off x="3617779" y="425772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Табличка 15"/>
          <p:cNvSpPr/>
          <p:nvPr/>
        </p:nvSpPr>
        <p:spPr>
          <a:xfrm>
            <a:off x="3617779" y="32125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Табличка 16"/>
          <p:cNvSpPr/>
          <p:nvPr/>
        </p:nvSpPr>
        <p:spPr>
          <a:xfrm>
            <a:off x="6377672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абличка 17"/>
          <p:cNvSpPr/>
          <p:nvPr/>
        </p:nvSpPr>
        <p:spPr>
          <a:xfrm>
            <a:off x="7740653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Табличка 18"/>
          <p:cNvSpPr/>
          <p:nvPr/>
        </p:nvSpPr>
        <p:spPr>
          <a:xfrm>
            <a:off x="6832036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</a:p>
        </p:txBody>
      </p:sp>
      <p:sp>
        <p:nvSpPr>
          <p:cNvPr id="20" name="Табличка 19"/>
          <p:cNvSpPr/>
          <p:nvPr/>
        </p:nvSpPr>
        <p:spPr>
          <a:xfrm>
            <a:off x="8726616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Табличка 20"/>
          <p:cNvSpPr/>
          <p:nvPr/>
        </p:nvSpPr>
        <p:spPr>
          <a:xfrm>
            <a:off x="8235381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Табличка 21"/>
          <p:cNvSpPr/>
          <p:nvPr/>
        </p:nvSpPr>
        <p:spPr>
          <a:xfrm>
            <a:off x="3617779" y="225110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Табличка 22"/>
          <p:cNvSpPr/>
          <p:nvPr/>
        </p:nvSpPr>
        <p:spPr>
          <a:xfrm>
            <a:off x="4567953" y="37309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</a:p>
        </p:txBody>
      </p:sp>
      <p:sp>
        <p:nvSpPr>
          <p:cNvPr id="24" name="Табличка 23"/>
          <p:cNvSpPr/>
          <p:nvPr/>
        </p:nvSpPr>
        <p:spPr>
          <a:xfrm>
            <a:off x="4567953" y="32125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</p:txBody>
      </p:sp>
      <p:sp>
        <p:nvSpPr>
          <p:cNvPr id="25" name="Табличка 24"/>
          <p:cNvSpPr/>
          <p:nvPr/>
        </p:nvSpPr>
        <p:spPr>
          <a:xfrm>
            <a:off x="4567953" y="89421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Табличка 25"/>
          <p:cNvSpPr/>
          <p:nvPr/>
        </p:nvSpPr>
        <p:spPr>
          <a:xfrm>
            <a:off x="4567953" y="1339855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</a:p>
        </p:txBody>
      </p:sp>
      <p:sp>
        <p:nvSpPr>
          <p:cNvPr id="27" name="Табличка 26"/>
          <p:cNvSpPr/>
          <p:nvPr/>
        </p:nvSpPr>
        <p:spPr>
          <a:xfrm>
            <a:off x="4567953" y="1831436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</a:p>
        </p:txBody>
      </p:sp>
      <p:sp>
        <p:nvSpPr>
          <p:cNvPr id="28" name="Табличка 27"/>
          <p:cNvSpPr/>
          <p:nvPr/>
        </p:nvSpPr>
        <p:spPr>
          <a:xfrm>
            <a:off x="4567953" y="22761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  <p:sp>
        <p:nvSpPr>
          <p:cNvPr id="29" name="Табличка 28"/>
          <p:cNvSpPr/>
          <p:nvPr/>
        </p:nvSpPr>
        <p:spPr>
          <a:xfrm>
            <a:off x="4077268" y="425772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Табличка 29"/>
          <p:cNvSpPr/>
          <p:nvPr/>
        </p:nvSpPr>
        <p:spPr>
          <a:xfrm>
            <a:off x="4077268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Табличка 30"/>
          <p:cNvSpPr/>
          <p:nvPr/>
        </p:nvSpPr>
        <p:spPr>
          <a:xfrm>
            <a:off x="4077268" y="32125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Табличка 31"/>
          <p:cNvSpPr/>
          <p:nvPr/>
        </p:nvSpPr>
        <p:spPr>
          <a:xfrm>
            <a:off x="4077268" y="22761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Табличка 32"/>
          <p:cNvSpPr/>
          <p:nvPr/>
        </p:nvSpPr>
        <p:spPr>
          <a:xfrm>
            <a:off x="4567953" y="474807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Табличка 33"/>
          <p:cNvSpPr/>
          <p:nvPr/>
        </p:nvSpPr>
        <p:spPr>
          <a:xfrm>
            <a:off x="4567953" y="425772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Табличка 34"/>
          <p:cNvSpPr/>
          <p:nvPr/>
        </p:nvSpPr>
        <p:spPr>
          <a:xfrm>
            <a:off x="5048834" y="182301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Табличка 35"/>
          <p:cNvSpPr/>
          <p:nvPr/>
        </p:nvSpPr>
        <p:spPr>
          <a:xfrm>
            <a:off x="5048834" y="225110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Табличка 36"/>
          <p:cNvSpPr/>
          <p:nvPr/>
        </p:nvSpPr>
        <p:spPr>
          <a:xfrm>
            <a:off x="5048834" y="474807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Табличка 37"/>
          <p:cNvSpPr/>
          <p:nvPr/>
        </p:nvSpPr>
        <p:spPr>
          <a:xfrm>
            <a:off x="5048834" y="425772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Табличка 38"/>
          <p:cNvSpPr/>
          <p:nvPr/>
        </p:nvSpPr>
        <p:spPr>
          <a:xfrm>
            <a:off x="5048834" y="37389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Табличка 39"/>
          <p:cNvSpPr/>
          <p:nvPr/>
        </p:nvSpPr>
        <p:spPr>
          <a:xfrm>
            <a:off x="5048834" y="321654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Табличка 40"/>
          <p:cNvSpPr/>
          <p:nvPr/>
        </p:nvSpPr>
        <p:spPr>
          <a:xfrm>
            <a:off x="6386834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Табличка 41"/>
          <p:cNvSpPr/>
          <p:nvPr/>
        </p:nvSpPr>
        <p:spPr>
          <a:xfrm>
            <a:off x="8334652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Табличка 42"/>
          <p:cNvSpPr/>
          <p:nvPr/>
        </p:nvSpPr>
        <p:spPr>
          <a:xfrm>
            <a:off x="7857272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Табличка 43"/>
          <p:cNvSpPr/>
          <p:nvPr/>
        </p:nvSpPr>
        <p:spPr>
          <a:xfrm>
            <a:off x="7344653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Табличка 44"/>
          <p:cNvSpPr/>
          <p:nvPr/>
        </p:nvSpPr>
        <p:spPr>
          <a:xfrm>
            <a:off x="6346471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Табличка 45"/>
          <p:cNvSpPr/>
          <p:nvPr/>
        </p:nvSpPr>
        <p:spPr>
          <a:xfrm>
            <a:off x="6832036" y="89421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Табличка 46"/>
          <p:cNvSpPr/>
          <p:nvPr/>
        </p:nvSpPr>
        <p:spPr>
          <a:xfrm>
            <a:off x="6832036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Табличка 47"/>
          <p:cNvSpPr/>
          <p:nvPr/>
        </p:nvSpPr>
        <p:spPr>
          <a:xfrm>
            <a:off x="6832036" y="179127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</a:p>
        </p:txBody>
      </p:sp>
      <p:sp>
        <p:nvSpPr>
          <p:cNvPr id="49" name="Табличка 48"/>
          <p:cNvSpPr/>
          <p:nvPr/>
        </p:nvSpPr>
        <p:spPr>
          <a:xfrm>
            <a:off x="6832036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50" name="Табличка 49"/>
          <p:cNvSpPr/>
          <p:nvPr/>
        </p:nvSpPr>
        <p:spPr>
          <a:xfrm>
            <a:off x="7275382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Табличка 50"/>
          <p:cNvSpPr/>
          <p:nvPr/>
        </p:nvSpPr>
        <p:spPr>
          <a:xfrm>
            <a:off x="5946318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Табличка 51"/>
          <p:cNvSpPr/>
          <p:nvPr/>
        </p:nvSpPr>
        <p:spPr>
          <a:xfrm>
            <a:off x="8235381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Табличка 52"/>
          <p:cNvSpPr/>
          <p:nvPr/>
        </p:nvSpPr>
        <p:spPr>
          <a:xfrm>
            <a:off x="7758544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Табличка 53"/>
          <p:cNvSpPr/>
          <p:nvPr/>
        </p:nvSpPr>
        <p:spPr>
          <a:xfrm>
            <a:off x="8730652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Табличка 54"/>
          <p:cNvSpPr/>
          <p:nvPr/>
        </p:nvSpPr>
        <p:spPr>
          <a:xfrm>
            <a:off x="6832036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Табличка 55"/>
          <p:cNvSpPr/>
          <p:nvPr/>
        </p:nvSpPr>
        <p:spPr>
          <a:xfrm>
            <a:off x="6832036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Табличка 56"/>
          <p:cNvSpPr/>
          <p:nvPr/>
        </p:nvSpPr>
        <p:spPr>
          <a:xfrm>
            <a:off x="6832036" y="3196911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</a:p>
        </p:txBody>
      </p:sp>
      <p:sp>
        <p:nvSpPr>
          <p:cNvPr id="58" name="Табличка 57"/>
          <p:cNvSpPr/>
          <p:nvPr/>
        </p:nvSpPr>
        <p:spPr>
          <a:xfrm>
            <a:off x="6832036" y="523876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Табличка 58"/>
          <p:cNvSpPr/>
          <p:nvPr/>
        </p:nvSpPr>
        <p:spPr>
          <a:xfrm>
            <a:off x="6832036" y="474807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Табличка 59"/>
          <p:cNvSpPr/>
          <p:nvPr/>
        </p:nvSpPr>
        <p:spPr>
          <a:xfrm>
            <a:off x="7857272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Табличка 60"/>
          <p:cNvSpPr/>
          <p:nvPr/>
        </p:nvSpPr>
        <p:spPr>
          <a:xfrm>
            <a:off x="7344653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Табличка 61"/>
          <p:cNvSpPr/>
          <p:nvPr/>
        </p:nvSpPr>
        <p:spPr>
          <a:xfrm>
            <a:off x="6346471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Табличка 62"/>
          <p:cNvSpPr/>
          <p:nvPr/>
        </p:nvSpPr>
        <p:spPr>
          <a:xfrm>
            <a:off x="8330616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4" name="Табличка 63"/>
          <p:cNvSpPr/>
          <p:nvPr/>
        </p:nvSpPr>
        <p:spPr>
          <a:xfrm>
            <a:off x="7839381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5" name="Табличка 64"/>
          <p:cNvSpPr/>
          <p:nvPr/>
        </p:nvSpPr>
        <p:spPr>
          <a:xfrm>
            <a:off x="7325017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6" name="Табличка 65"/>
          <p:cNvSpPr/>
          <p:nvPr/>
        </p:nvSpPr>
        <p:spPr>
          <a:xfrm>
            <a:off x="5901377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7" name="Табличка 66"/>
          <p:cNvSpPr/>
          <p:nvPr/>
        </p:nvSpPr>
        <p:spPr>
          <a:xfrm>
            <a:off x="6342318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8" name="Табличка 67"/>
          <p:cNvSpPr/>
          <p:nvPr/>
        </p:nvSpPr>
        <p:spPr>
          <a:xfrm>
            <a:off x="8849561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138546" y="1038855"/>
            <a:ext cx="2479963" cy="322636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придумал первый ремень безопасности?</a:t>
            </a:r>
            <a:endParaRPr lang="ru-RU" sz="2000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Управляющая кнопка: далее 72">
            <a:hlinkClick r:id="" action="ppaction://hlinkshowjump?jump=nextslide" highlightClick="1"/>
          </p:cNvPr>
          <p:cNvSpPr/>
          <p:nvPr/>
        </p:nvSpPr>
        <p:spPr>
          <a:xfrm>
            <a:off x="8849561" y="5634767"/>
            <a:ext cx="1152000" cy="627488"/>
          </a:xfrm>
          <a:prstGeom prst="actionButtonForwardNex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9" name="Стрелка вправо 68"/>
          <p:cNvSpPr/>
          <p:nvPr/>
        </p:nvSpPr>
        <p:spPr>
          <a:xfrm>
            <a:off x="5910318" y="3805092"/>
            <a:ext cx="432000" cy="24763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062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2834" y="325942"/>
            <a:ext cx="9144000" cy="228240"/>
          </a:xfrm>
        </p:spPr>
        <p:txBody>
          <a:bodyPr>
            <a:normAutofit fontScale="90000"/>
          </a:bodyPr>
          <a:lstStyle/>
          <a:p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8471" y="5652656"/>
            <a:ext cx="9144000" cy="449362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" name="Табличка 3"/>
          <p:cNvSpPr/>
          <p:nvPr/>
        </p:nvSpPr>
        <p:spPr>
          <a:xfrm>
            <a:off x="3168654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абличка 4"/>
          <p:cNvSpPr/>
          <p:nvPr/>
        </p:nvSpPr>
        <p:spPr>
          <a:xfrm>
            <a:off x="3617779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абличка 5"/>
          <p:cNvSpPr/>
          <p:nvPr/>
        </p:nvSpPr>
        <p:spPr>
          <a:xfrm>
            <a:off x="4077268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4567953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абличка 7"/>
          <p:cNvSpPr/>
          <p:nvPr/>
        </p:nvSpPr>
        <p:spPr>
          <a:xfrm>
            <a:off x="5048834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абличка 8"/>
          <p:cNvSpPr/>
          <p:nvPr/>
        </p:nvSpPr>
        <p:spPr>
          <a:xfrm>
            <a:off x="7275382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Табличка 9"/>
          <p:cNvSpPr/>
          <p:nvPr/>
        </p:nvSpPr>
        <p:spPr>
          <a:xfrm>
            <a:off x="3617779" y="523876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Табличка 10"/>
          <p:cNvSpPr/>
          <p:nvPr/>
        </p:nvSpPr>
        <p:spPr>
          <a:xfrm>
            <a:off x="3617779" y="474807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Табличка 11"/>
          <p:cNvSpPr/>
          <p:nvPr/>
        </p:nvSpPr>
        <p:spPr>
          <a:xfrm>
            <a:off x="3617779" y="37309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абличка 12"/>
          <p:cNvSpPr/>
          <p:nvPr/>
        </p:nvSpPr>
        <p:spPr>
          <a:xfrm>
            <a:off x="5950471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Табличка 13"/>
          <p:cNvSpPr/>
          <p:nvPr/>
        </p:nvSpPr>
        <p:spPr>
          <a:xfrm>
            <a:off x="5505377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абличка 14"/>
          <p:cNvSpPr/>
          <p:nvPr/>
        </p:nvSpPr>
        <p:spPr>
          <a:xfrm>
            <a:off x="3617779" y="425772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Табличка 15"/>
          <p:cNvSpPr/>
          <p:nvPr/>
        </p:nvSpPr>
        <p:spPr>
          <a:xfrm>
            <a:off x="3617779" y="32125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Табличка 16"/>
          <p:cNvSpPr/>
          <p:nvPr/>
        </p:nvSpPr>
        <p:spPr>
          <a:xfrm>
            <a:off x="6377672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абличка 17"/>
          <p:cNvSpPr/>
          <p:nvPr/>
        </p:nvSpPr>
        <p:spPr>
          <a:xfrm>
            <a:off x="7740653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Табличка 18"/>
          <p:cNvSpPr/>
          <p:nvPr/>
        </p:nvSpPr>
        <p:spPr>
          <a:xfrm>
            <a:off x="6832036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</a:p>
        </p:txBody>
      </p:sp>
      <p:sp>
        <p:nvSpPr>
          <p:cNvPr id="20" name="Табличка 19"/>
          <p:cNvSpPr/>
          <p:nvPr/>
        </p:nvSpPr>
        <p:spPr>
          <a:xfrm>
            <a:off x="8726616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Табличка 20"/>
          <p:cNvSpPr/>
          <p:nvPr/>
        </p:nvSpPr>
        <p:spPr>
          <a:xfrm>
            <a:off x="8235381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Табличка 21"/>
          <p:cNvSpPr/>
          <p:nvPr/>
        </p:nvSpPr>
        <p:spPr>
          <a:xfrm>
            <a:off x="3617779" y="225110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Табличка 22"/>
          <p:cNvSpPr/>
          <p:nvPr/>
        </p:nvSpPr>
        <p:spPr>
          <a:xfrm>
            <a:off x="4567953" y="37309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</a:p>
        </p:txBody>
      </p:sp>
      <p:sp>
        <p:nvSpPr>
          <p:cNvPr id="24" name="Табличка 23"/>
          <p:cNvSpPr/>
          <p:nvPr/>
        </p:nvSpPr>
        <p:spPr>
          <a:xfrm>
            <a:off x="4567953" y="32125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</p:txBody>
      </p:sp>
      <p:sp>
        <p:nvSpPr>
          <p:cNvPr id="25" name="Табличка 24"/>
          <p:cNvSpPr/>
          <p:nvPr/>
        </p:nvSpPr>
        <p:spPr>
          <a:xfrm>
            <a:off x="4567953" y="89421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Табличка 25"/>
          <p:cNvSpPr/>
          <p:nvPr/>
        </p:nvSpPr>
        <p:spPr>
          <a:xfrm>
            <a:off x="4567953" y="1339855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</a:p>
        </p:txBody>
      </p:sp>
      <p:sp>
        <p:nvSpPr>
          <p:cNvPr id="27" name="Табличка 26"/>
          <p:cNvSpPr/>
          <p:nvPr/>
        </p:nvSpPr>
        <p:spPr>
          <a:xfrm>
            <a:off x="4567953" y="1831436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</a:p>
        </p:txBody>
      </p:sp>
      <p:sp>
        <p:nvSpPr>
          <p:cNvPr id="28" name="Табличка 27"/>
          <p:cNvSpPr/>
          <p:nvPr/>
        </p:nvSpPr>
        <p:spPr>
          <a:xfrm>
            <a:off x="4567953" y="22761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  <p:sp>
        <p:nvSpPr>
          <p:cNvPr id="29" name="Табличка 28"/>
          <p:cNvSpPr/>
          <p:nvPr/>
        </p:nvSpPr>
        <p:spPr>
          <a:xfrm>
            <a:off x="4077268" y="425772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Табличка 29"/>
          <p:cNvSpPr/>
          <p:nvPr/>
        </p:nvSpPr>
        <p:spPr>
          <a:xfrm>
            <a:off x="4077268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Табличка 30"/>
          <p:cNvSpPr/>
          <p:nvPr/>
        </p:nvSpPr>
        <p:spPr>
          <a:xfrm>
            <a:off x="4077268" y="32125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Табличка 31"/>
          <p:cNvSpPr/>
          <p:nvPr/>
        </p:nvSpPr>
        <p:spPr>
          <a:xfrm>
            <a:off x="4077268" y="22761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Табличка 32"/>
          <p:cNvSpPr/>
          <p:nvPr/>
        </p:nvSpPr>
        <p:spPr>
          <a:xfrm>
            <a:off x="4567953" y="474807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Табличка 33"/>
          <p:cNvSpPr/>
          <p:nvPr/>
        </p:nvSpPr>
        <p:spPr>
          <a:xfrm>
            <a:off x="4567953" y="425772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Табличка 34"/>
          <p:cNvSpPr/>
          <p:nvPr/>
        </p:nvSpPr>
        <p:spPr>
          <a:xfrm>
            <a:off x="5048834" y="182301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Табличка 35"/>
          <p:cNvSpPr/>
          <p:nvPr/>
        </p:nvSpPr>
        <p:spPr>
          <a:xfrm>
            <a:off x="5048834" y="225110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Табличка 36"/>
          <p:cNvSpPr/>
          <p:nvPr/>
        </p:nvSpPr>
        <p:spPr>
          <a:xfrm>
            <a:off x="5048834" y="474807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Табличка 37"/>
          <p:cNvSpPr/>
          <p:nvPr/>
        </p:nvSpPr>
        <p:spPr>
          <a:xfrm>
            <a:off x="5048834" y="425772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Табличка 38"/>
          <p:cNvSpPr/>
          <p:nvPr/>
        </p:nvSpPr>
        <p:spPr>
          <a:xfrm>
            <a:off x="5048834" y="37389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Табличка 39"/>
          <p:cNvSpPr/>
          <p:nvPr/>
        </p:nvSpPr>
        <p:spPr>
          <a:xfrm>
            <a:off x="5048834" y="321654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Табличка 40"/>
          <p:cNvSpPr/>
          <p:nvPr/>
        </p:nvSpPr>
        <p:spPr>
          <a:xfrm>
            <a:off x="6386834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Табличка 41"/>
          <p:cNvSpPr/>
          <p:nvPr/>
        </p:nvSpPr>
        <p:spPr>
          <a:xfrm>
            <a:off x="8334652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Табличка 42"/>
          <p:cNvSpPr/>
          <p:nvPr/>
        </p:nvSpPr>
        <p:spPr>
          <a:xfrm>
            <a:off x="7857272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Табличка 43"/>
          <p:cNvSpPr/>
          <p:nvPr/>
        </p:nvSpPr>
        <p:spPr>
          <a:xfrm>
            <a:off x="7344653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Табличка 44"/>
          <p:cNvSpPr/>
          <p:nvPr/>
        </p:nvSpPr>
        <p:spPr>
          <a:xfrm>
            <a:off x="6346471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Табличка 45"/>
          <p:cNvSpPr/>
          <p:nvPr/>
        </p:nvSpPr>
        <p:spPr>
          <a:xfrm>
            <a:off x="6832036" y="89421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Табличка 46"/>
          <p:cNvSpPr/>
          <p:nvPr/>
        </p:nvSpPr>
        <p:spPr>
          <a:xfrm>
            <a:off x="6832036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Табличка 47"/>
          <p:cNvSpPr/>
          <p:nvPr/>
        </p:nvSpPr>
        <p:spPr>
          <a:xfrm>
            <a:off x="6832036" y="179127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</a:p>
        </p:txBody>
      </p:sp>
      <p:sp>
        <p:nvSpPr>
          <p:cNvPr id="49" name="Табличка 48"/>
          <p:cNvSpPr/>
          <p:nvPr/>
        </p:nvSpPr>
        <p:spPr>
          <a:xfrm>
            <a:off x="6832036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50" name="Табличка 49"/>
          <p:cNvSpPr/>
          <p:nvPr/>
        </p:nvSpPr>
        <p:spPr>
          <a:xfrm>
            <a:off x="7275382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Табличка 50"/>
          <p:cNvSpPr/>
          <p:nvPr/>
        </p:nvSpPr>
        <p:spPr>
          <a:xfrm>
            <a:off x="5946318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Табличка 51"/>
          <p:cNvSpPr/>
          <p:nvPr/>
        </p:nvSpPr>
        <p:spPr>
          <a:xfrm>
            <a:off x="8235381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Табличка 52"/>
          <p:cNvSpPr/>
          <p:nvPr/>
        </p:nvSpPr>
        <p:spPr>
          <a:xfrm>
            <a:off x="7758544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Табличка 53"/>
          <p:cNvSpPr/>
          <p:nvPr/>
        </p:nvSpPr>
        <p:spPr>
          <a:xfrm>
            <a:off x="8730652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Табличка 54"/>
          <p:cNvSpPr/>
          <p:nvPr/>
        </p:nvSpPr>
        <p:spPr>
          <a:xfrm>
            <a:off x="6832036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Табличка 55"/>
          <p:cNvSpPr/>
          <p:nvPr/>
        </p:nvSpPr>
        <p:spPr>
          <a:xfrm>
            <a:off x="6832036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Табличка 56"/>
          <p:cNvSpPr/>
          <p:nvPr/>
        </p:nvSpPr>
        <p:spPr>
          <a:xfrm>
            <a:off x="6832036" y="3196911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</a:p>
        </p:txBody>
      </p:sp>
      <p:sp>
        <p:nvSpPr>
          <p:cNvPr id="58" name="Табличка 57"/>
          <p:cNvSpPr/>
          <p:nvPr/>
        </p:nvSpPr>
        <p:spPr>
          <a:xfrm>
            <a:off x="6832036" y="523876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Табличка 58"/>
          <p:cNvSpPr/>
          <p:nvPr/>
        </p:nvSpPr>
        <p:spPr>
          <a:xfrm>
            <a:off x="6832036" y="474807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Табличка 59"/>
          <p:cNvSpPr/>
          <p:nvPr/>
        </p:nvSpPr>
        <p:spPr>
          <a:xfrm>
            <a:off x="7857272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Табличка 60"/>
          <p:cNvSpPr/>
          <p:nvPr/>
        </p:nvSpPr>
        <p:spPr>
          <a:xfrm>
            <a:off x="7344653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Табличка 61"/>
          <p:cNvSpPr/>
          <p:nvPr/>
        </p:nvSpPr>
        <p:spPr>
          <a:xfrm>
            <a:off x="6346471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Табличка 62"/>
          <p:cNvSpPr/>
          <p:nvPr/>
        </p:nvSpPr>
        <p:spPr>
          <a:xfrm>
            <a:off x="8330616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Табличка 63"/>
          <p:cNvSpPr/>
          <p:nvPr/>
        </p:nvSpPr>
        <p:spPr>
          <a:xfrm>
            <a:off x="7839381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Табличка 64"/>
          <p:cNvSpPr/>
          <p:nvPr/>
        </p:nvSpPr>
        <p:spPr>
          <a:xfrm>
            <a:off x="7325017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Табличка 65"/>
          <p:cNvSpPr/>
          <p:nvPr/>
        </p:nvSpPr>
        <p:spPr>
          <a:xfrm>
            <a:off x="5901377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Табличка 66"/>
          <p:cNvSpPr/>
          <p:nvPr/>
        </p:nvSpPr>
        <p:spPr>
          <a:xfrm>
            <a:off x="6342318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Табличка 67"/>
          <p:cNvSpPr/>
          <p:nvPr/>
        </p:nvSpPr>
        <p:spPr>
          <a:xfrm>
            <a:off x="8849561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138546" y="1038855"/>
            <a:ext cx="2479963" cy="322636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Какое животное изображено на знаке «Дикие животные» в Австралии?</a:t>
            </a:r>
            <a:endParaRPr lang="ru-RU" sz="2000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Управляющая кнопка: далее 72">
            <a:hlinkClick r:id="" action="ppaction://hlinkshowjump?jump=nextslide" highlightClick="1"/>
          </p:cNvPr>
          <p:cNvSpPr/>
          <p:nvPr/>
        </p:nvSpPr>
        <p:spPr>
          <a:xfrm>
            <a:off x="8849561" y="5634767"/>
            <a:ext cx="1152000" cy="627488"/>
          </a:xfrm>
          <a:prstGeom prst="actionButtonForwardNex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9" name="Стрелка вправо 68"/>
          <p:cNvSpPr/>
          <p:nvPr/>
        </p:nvSpPr>
        <p:spPr>
          <a:xfrm>
            <a:off x="5478318" y="4338784"/>
            <a:ext cx="432000" cy="24763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75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0036" y="300542"/>
            <a:ext cx="9144000" cy="228240"/>
          </a:xfrm>
        </p:spPr>
        <p:txBody>
          <a:bodyPr>
            <a:normAutofit fontScale="90000"/>
          </a:bodyPr>
          <a:lstStyle/>
          <a:p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8471" y="692727"/>
            <a:ext cx="5174729" cy="5409291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rgbClr val="00B05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создания кроссворда использованы материалы школьного словарика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«Дорожная грамота»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(изд. Москва «ВАКО», 2017 г.)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Умножение 70">
            <a:hlinkClick r:id="" action="ppaction://hlinkshowjump?jump=endshow"/>
          </p:cNvPr>
          <p:cNvSpPr/>
          <p:nvPr/>
        </p:nvSpPr>
        <p:spPr>
          <a:xfrm>
            <a:off x="6908800" y="1244600"/>
            <a:ext cx="2057400" cy="1905000"/>
          </a:xfrm>
          <a:prstGeom prst="mathMultiply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822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347415"/>
            <a:ext cx="9144000" cy="155584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74242" y="1911220"/>
            <a:ext cx="664348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Интерактивный </a:t>
            </a:r>
          </a:p>
          <a:p>
            <a:pPr algn="ctr"/>
            <a:r>
              <a:rPr lang="ru-RU" sz="5400" b="1" cap="none" spc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кроссворд </a:t>
            </a:r>
          </a:p>
          <a:p>
            <a:pPr algn="ctr"/>
            <a:r>
              <a:rPr lang="ru-RU" sz="5400" b="1" cap="none" spc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«Дорожная история»</a:t>
            </a:r>
            <a:endParaRPr lang="ru-RU" sz="5400" b="1" cap="none" spc="0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9237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347415"/>
            <a:ext cx="9144000" cy="155584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65034" y="739645"/>
            <a:ext cx="8861977" cy="40318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>
                  <a:solidFill>
                    <a:prstClr val="black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Инструкция: прочитайте вопрос,</a:t>
            </a:r>
          </a:p>
          <a:p>
            <a:pPr algn="ctr"/>
            <a:r>
              <a:rPr lang="ru-RU" sz="3200" b="1" dirty="0" smtClean="0">
                <a:ln w="11430">
                  <a:solidFill>
                    <a:prstClr val="black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наведите курсор мыши на вопрос и </a:t>
            </a:r>
          </a:p>
          <a:p>
            <a:pPr algn="ctr"/>
            <a:r>
              <a:rPr lang="ru-RU" sz="3200" b="1" dirty="0">
                <a:ln w="11430">
                  <a:solidFill>
                    <a:prstClr val="black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</a:t>
            </a:r>
            <a:r>
              <a:rPr lang="ru-RU" sz="3200" b="1" dirty="0" smtClean="0">
                <a:ln w="11430">
                  <a:solidFill>
                    <a:prstClr val="black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ажмите на левую клавишу. </a:t>
            </a:r>
          </a:p>
          <a:p>
            <a:pPr algn="ctr"/>
            <a:r>
              <a:rPr lang="ru-RU" sz="3200" b="1" dirty="0" smtClean="0">
                <a:ln w="11430">
                  <a:solidFill>
                    <a:prstClr val="black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слайде появится ответ. </a:t>
            </a:r>
          </a:p>
          <a:p>
            <a:pPr algn="ctr"/>
            <a:r>
              <a:rPr lang="ru-RU" sz="3200" b="1" dirty="0" smtClean="0">
                <a:ln w="11430">
                  <a:solidFill>
                    <a:prstClr val="black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правом нижнем углу находится синяя стрелка </a:t>
            </a:r>
          </a:p>
          <a:p>
            <a:pPr algn="ctr"/>
            <a:r>
              <a:rPr lang="ru-RU" sz="3200" b="1" dirty="0" smtClean="0">
                <a:ln w="11430">
                  <a:solidFill>
                    <a:prstClr val="black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для перехода к следующему вопросу. </a:t>
            </a:r>
          </a:p>
          <a:p>
            <a:pPr algn="ctr"/>
            <a:r>
              <a:rPr lang="ru-RU" sz="3200" b="1" dirty="0" smtClean="0">
                <a:ln w="11430">
                  <a:solidFill>
                    <a:prstClr val="black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последнем слайде красный крестик </a:t>
            </a:r>
          </a:p>
          <a:p>
            <a:pPr algn="ctr"/>
            <a:r>
              <a:rPr lang="ru-RU" sz="3200" b="1" dirty="0" smtClean="0">
                <a:ln w="11430">
                  <a:solidFill>
                    <a:prstClr val="black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для выхода из кроссворда.</a:t>
            </a:r>
          </a:p>
        </p:txBody>
      </p:sp>
    </p:spTree>
    <p:extLst>
      <p:ext uri="{BB962C8B-B14F-4D97-AF65-F5344CB8AC3E}">
        <p14:creationId xmlns:p14="http://schemas.microsoft.com/office/powerpoint/2010/main" val="236362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Подзаголовок 7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абличка 3"/>
          <p:cNvSpPr/>
          <p:nvPr/>
        </p:nvSpPr>
        <p:spPr>
          <a:xfrm>
            <a:off x="3168654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Табличка 4"/>
          <p:cNvSpPr/>
          <p:nvPr/>
        </p:nvSpPr>
        <p:spPr>
          <a:xfrm>
            <a:off x="3617779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абличка 5"/>
          <p:cNvSpPr/>
          <p:nvPr/>
        </p:nvSpPr>
        <p:spPr>
          <a:xfrm>
            <a:off x="4077268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Табличка 6"/>
          <p:cNvSpPr/>
          <p:nvPr/>
        </p:nvSpPr>
        <p:spPr>
          <a:xfrm>
            <a:off x="4567953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Табличка 7"/>
          <p:cNvSpPr/>
          <p:nvPr/>
        </p:nvSpPr>
        <p:spPr>
          <a:xfrm>
            <a:off x="5048834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абличка 8"/>
          <p:cNvSpPr/>
          <p:nvPr/>
        </p:nvSpPr>
        <p:spPr>
          <a:xfrm>
            <a:off x="7275382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абличка 9"/>
          <p:cNvSpPr/>
          <p:nvPr/>
        </p:nvSpPr>
        <p:spPr>
          <a:xfrm>
            <a:off x="3617779" y="523876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Табличка 10"/>
          <p:cNvSpPr/>
          <p:nvPr/>
        </p:nvSpPr>
        <p:spPr>
          <a:xfrm>
            <a:off x="3617779" y="474807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Табличка 11"/>
          <p:cNvSpPr/>
          <p:nvPr/>
        </p:nvSpPr>
        <p:spPr>
          <a:xfrm>
            <a:off x="3617779" y="37309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абличка 12"/>
          <p:cNvSpPr/>
          <p:nvPr/>
        </p:nvSpPr>
        <p:spPr>
          <a:xfrm>
            <a:off x="5950471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Табличка 13"/>
          <p:cNvSpPr/>
          <p:nvPr/>
        </p:nvSpPr>
        <p:spPr>
          <a:xfrm>
            <a:off x="5505377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Табличка 14"/>
          <p:cNvSpPr/>
          <p:nvPr/>
        </p:nvSpPr>
        <p:spPr>
          <a:xfrm>
            <a:off x="3617779" y="425772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Табличка 15"/>
          <p:cNvSpPr/>
          <p:nvPr/>
        </p:nvSpPr>
        <p:spPr>
          <a:xfrm>
            <a:off x="3617779" y="32125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Табличка 16"/>
          <p:cNvSpPr/>
          <p:nvPr/>
        </p:nvSpPr>
        <p:spPr>
          <a:xfrm>
            <a:off x="6377672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Табличка 17"/>
          <p:cNvSpPr/>
          <p:nvPr/>
        </p:nvSpPr>
        <p:spPr>
          <a:xfrm>
            <a:off x="7740653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Табличка 18"/>
          <p:cNvSpPr/>
          <p:nvPr/>
        </p:nvSpPr>
        <p:spPr>
          <a:xfrm>
            <a:off x="6832036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Табличка 19"/>
          <p:cNvSpPr/>
          <p:nvPr/>
        </p:nvSpPr>
        <p:spPr>
          <a:xfrm>
            <a:off x="8726616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Табличка 20"/>
          <p:cNvSpPr/>
          <p:nvPr/>
        </p:nvSpPr>
        <p:spPr>
          <a:xfrm>
            <a:off x="8235381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Табличка 21"/>
          <p:cNvSpPr/>
          <p:nvPr/>
        </p:nvSpPr>
        <p:spPr>
          <a:xfrm>
            <a:off x="3617779" y="225110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Табличка 22"/>
          <p:cNvSpPr/>
          <p:nvPr/>
        </p:nvSpPr>
        <p:spPr>
          <a:xfrm>
            <a:off x="4567953" y="37309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Табличка 23"/>
          <p:cNvSpPr/>
          <p:nvPr/>
        </p:nvSpPr>
        <p:spPr>
          <a:xfrm>
            <a:off x="4567953" y="32125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Табличка 24"/>
          <p:cNvSpPr/>
          <p:nvPr/>
        </p:nvSpPr>
        <p:spPr>
          <a:xfrm>
            <a:off x="4567953" y="89421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Табличка 25"/>
          <p:cNvSpPr/>
          <p:nvPr/>
        </p:nvSpPr>
        <p:spPr>
          <a:xfrm>
            <a:off x="4567953" y="1339855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Табличка 26"/>
          <p:cNvSpPr/>
          <p:nvPr/>
        </p:nvSpPr>
        <p:spPr>
          <a:xfrm>
            <a:off x="4567953" y="1831436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Табличка 27"/>
          <p:cNvSpPr/>
          <p:nvPr/>
        </p:nvSpPr>
        <p:spPr>
          <a:xfrm>
            <a:off x="4567953" y="22761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Табличка 28"/>
          <p:cNvSpPr/>
          <p:nvPr/>
        </p:nvSpPr>
        <p:spPr>
          <a:xfrm>
            <a:off x="4077268" y="425772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Табличка 29"/>
          <p:cNvSpPr/>
          <p:nvPr/>
        </p:nvSpPr>
        <p:spPr>
          <a:xfrm>
            <a:off x="4077268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Табличка 30"/>
          <p:cNvSpPr/>
          <p:nvPr/>
        </p:nvSpPr>
        <p:spPr>
          <a:xfrm>
            <a:off x="4077268" y="32125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Табличка 31"/>
          <p:cNvSpPr/>
          <p:nvPr/>
        </p:nvSpPr>
        <p:spPr>
          <a:xfrm>
            <a:off x="4077268" y="22761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Табличка 32"/>
          <p:cNvSpPr/>
          <p:nvPr/>
        </p:nvSpPr>
        <p:spPr>
          <a:xfrm>
            <a:off x="4567953" y="474807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Табличка 33"/>
          <p:cNvSpPr/>
          <p:nvPr/>
        </p:nvSpPr>
        <p:spPr>
          <a:xfrm>
            <a:off x="4567953" y="425772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Табличка 34"/>
          <p:cNvSpPr/>
          <p:nvPr/>
        </p:nvSpPr>
        <p:spPr>
          <a:xfrm>
            <a:off x="5048834" y="182301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Табличка 35"/>
          <p:cNvSpPr/>
          <p:nvPr/>
        </p:nvSpPr>
        <p:spPr>
          <a:xfrm>
            <a:off x="5048834" y="225110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Табличка 36"/>
          <p:cNvSpPr/>
          <p:nvPr/>
        </p:nvSpPr>
        <p:spPr>
          <a:xfrm>
            <a:off x="5048834" y="474807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Табличка 37"/>
          <p:cNvSpPr/>
          <p:nvPr/>
        </p:nvSpPr>
        <p:spPr>
          <a:xfrm>
            <a:off x="5048834" y="425772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Табличка 38"/>
          <p:cNvSpPr/>
          <p:nvPr/>
        </p:nvSpPr>
        <p:spPr>
          <a:xfrm>
            <a:off x="5048834" y="37389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Табличка 39"/>
          <p:cNvSpPr/>
          <p:nvPr/>
        </p:nvSpPr>
        <p:spPr>
          <a:xfrm>
            <a:off x="5048834" y="321654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Табличка 40"/>
          <p:cNvSpPr/>
          <p:nvPr/>
        </p:nvSpPr>
        <p:spPr>
          <a:xfrm>
            <a:off x="6386834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Табличка 41"/>
          <p:cNvSpPr/>
          <p:nvPr/>
        </p:nvSpPr>
        <p:spPr>
          <a:xfrm>
            <a:off x="8334652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Табличка 42"/>
          <p:cNvSpPr/>
          <p:nvPr/>
        </p:nvSpPr>
        <p:spPr>
          <a:xfrm>
            <a:off x="7857272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Табличка 43"/>
          <p:cNvSpPr/>
          <p:nvPr/>
        </p:nvSpPr>
        <p:spPr>
          <a:xfrm>
            <a:off x="7344653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Табличка 44"/>
          <p:cNvSpPr/>
          <p:nvPr/>
        </p:nvSpPr>
        <p:spPr>
          <a:xfrm>
            <a:off x="6346471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Табличка 45"/>
          <p:cNvSpPr/>
          <p:nvPr/>
        </p:nvSpPr>
        <p:spPr>
          <a:xfrm>
            <a:off x="6832036" y="89421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Табличка 46"/>
          <p:cNvSpPr/>
          <p:nvPr/>
        </p:nvSpPr>
        <p:spPr>
          <a:xfrm>
            <a:off x="6832036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Табличка 47"/>
          <p:cNvSpPr/>
          <p:nvPr/>
        </p:nvSpPr>
        <p:spPr>
          <a:xfrm>
            <a:off x="6832036" y="179127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Табличка 48"/>
          <p:cNvSpPr/>
          <p:nvPr/>
        </p:nvSpPr>
        <p:spPr>
          <a:xfrm>
            <a:off x="6832036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Табличка 49"/>
          <p:cNvSpPr/>
          <p:nvPr/>
        </p:nvSpPr>
        <p:spPr>
          <a:xfrm>
            <a:off x="7275382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Табличка 50"/>
          <p:cNvSpPr/>
          <p:nvPr/>
        </p:nvSpPr>
        <p:spPr>
          <a:xfrm>
            <a:off x="5946318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Табличка 51"/>
          <p:cNvSpPr/>
          <p:nvPr/>
        </p:nvSpPr>
        <p:spPr>
          <a:xfrm>
            <a:off x="8235381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Табличка 52"/>
          <p:cNvSpPr/>
          <p:nvPr/>
        </p:nvSpPr>
        <p:spPr>
          <a:xfrm>
            <a:off x="7758544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Табличка 53"/>
          <p:cNvSpPr/>
          <p:nvPr/>
        </p:nvSpPr>
        <p:spPr>
          <a:xfrm>
            <a:off x="8730652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Табличка 54"/>
          <p:cNvSpPr/>
          <p:nvPr/>
        </p:nvSpPr>
        <p:spPr>
          <a:xfrm>
            <a:off x="6832036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Табличка 55"/>
          <p:cNvSpPr/>
          <p:nvPr/>
        </p:nvSpPr>
        <p:spPr>
          <a:xfrm>
            <a:off x="6832036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Табличка 56"/>
          <p:cNvSpPr/>
          <p:nvPr/>
        </p:nvSpPr>
        <p:spPr>
          <a:xfrm>
            <a:off x="6832036" y="3196911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Табличка 57"/>
          <p:cNvSpPr/>
          <p:nvPr/>
        </p:nvSpPr>
        <p:spPr>
          <a:xfrm>
            <a:off x="6832036" y="523876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Табличка 58"/>
          <p:cNvSpPr/>
          <p:nvPr/>
        </p:nvSpPr>
        <p:spPr>
          <a:xfrm>
            <a:off x="6832036" y="474807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Табличка 59"/>
          <p:cNvSpPr/>
          <p:nvPr/>
        </p:nvSpPr>
        <p:spPr>
          <a:xfrm>
            <a:off x="7857272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Табличка 60"/>
          <p:cNvSpPr/>
          <p:nvPr/>
        </p:nvSpPr>
        <p:spPr>
          <a:xfrm>
            <a:off x="7344653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Табличка 61"/>
          <p:cNvSpPr/>
          <p:nvPr/>
        </p:nvSpPr>
        <p:spPr>
          <a:xfrm>
            <a:off x="6346471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Табличка 62"/>
          <p:cNvSpPr/>
          <p:nvPr/>
        </p:nvSpPr>
        <p:spPr>
          <a:xfrm>
            <a:off x="8330616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Табличка 63"/>
          <p:cNvSpPr/>
          <p:nvPr/>
        </p:nvSpPr>
        <p:spPr>
          <a:xfrm>
            <a:off x="7839381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Табличка 64"/>
          <p:cNvSpPr/>
          <p:nvPr/>
        </p:nvSpPr>
        <p:spPr>
          <a:xfrm>
            <a:off x="7325017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Табличка 65"/>
          <p:cNvSpPr/>
          <p:nvPr/>
        </p:nvSpPr>
        <p:spPr>
          <a:xfrm>
            <a:off x="5901377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Табличка 66"/>
          <p:cNvSpPr/>
          <p:nvPr/>
        </p:nvSpPr>
        <p:spPr>
          <a:xfrm>
            <a:off x="6342318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Табличка 67"/>
          <p:cNvSpPr/>
          <p:nvPr/>
        </p:nvSpPr>
        <p:spPr>
          <a:xfrm>
            <a:off x="8849561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138546" y="1014873"/>
            <a:ext cx="2479963" cy="322636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Самый дешёвый городской транспорт в Москве до 1980 </a:t>
            </a:r>
            <a:r>
              <a:rPr lang="ru-RU" sz="2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г?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Стрелка вправо 71"/>
          <p:cNvSpPr/>
          <p:nvPr/>
        </p:nvSpPr>
        <p:spPr>
          <a:xfrm rot="5400000">
            <a:off x="3629179" y="1807909"/>
            <a:ext cx="376687" cy="24763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Управляющая кнопка: далее 72">
            <a:hlinkClick r:id="" action="ppaction://hlinkshowjump?jump=nextslide" highlightClick="1"/>
          </p:cNvPr>
          <p:cNvSpPr/>
          <p:nvPr/>
        </p:nvSpPr>
        <p:spPr>
          <a:xfrm>
            <a:off x="8849561" y="5634767"/>
            <a:ext cx="1152000" cy="627488"/>
          </a:xfrm>
          <a:prstGeom prst="actionButtonForwardNex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99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2834" y="325942"/>
            <a:ext cx="9144000" cy="228240"/>
          </a:xfrm>
        </p:spPr>
        <p:txBody>
          <a:bodyPr>
            <a:normAutofit fontScale="90000"/>
          </a:bodyPr>
          <a:lstStyle/>
          <a:p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8471" y="5652656"/>
            <a:ext cx="9144000" cy="449362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" name="Табличка 3"/>
          <p:cNvSpPr/>
          <p:nvPr/>
        </p:nvSpPr>
        <p:spPr>
          <a:xfrm>
            <a:off x="3168654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Табличка 4"/>
          <p:cNvSpPr/>
          <p:nvPr/>
        </p:nvSpPr>
        <p:spPr>
          <a:xfrm>
            <a:off x="3617779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абличка 5"/>
          <p:cNvSpPr/>
          <p:nvPr/>
        </p:nvSpPr>
        <p:spPr>
          <a:xfrm>
            <a:off x="4077268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4567953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Табличка 7"/>
          <p:cNvSpPr/>
          <p:nvPr/>
        </p:nvSpPr>
        <p:spPr>
          <a:xfrm>
            <a:off x="5048834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Табличка 8"/>
          <p:cNvSpPr/>
          <p:nvPr/>
        </p:nvSpPr>
        <p:spPr>
          <a:xfrm>
            <a:off x="7275382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Табличка 9"/>
          <p:cNvSpPr/>
          <p:nvPr/>
        </p:nvSpPr>
        <p:spPr>
          <a:xfrm>
            <a:off x="3617779" y="523876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Табличка 10"/>
          <p:cNvSpPr/>
          <p:nvPr/>
        </p:nvSpPr>
        <p:spPr>
          <a:xfrm>
            <a:off x="3617779" y="474807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Табличка 11"/>
          <p:cNvSpPr/>
          <p:nvPr/>
        </p:nvSpPr>
        <p:spPr>
          <a:xfrm>
            <a:off x="3617779" y="37309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абличка 12"/>
          <p:cNvSpPr/>
          <p:nvPr/>
        </p:nvSpPr>
        <p:spPr>
          <a:xfrm>
            <a:off x="5950471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Табличка 13"/>
          <p:cNvSpPr/>
          <p:nvPr/>
        </p:nvSpPr>
        <p:spPr>
          <a:xfrm>
            <a:off x="5505377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Табличка 14"/>
          <p:cNvSpPr/>
          <p:nvPr/>
        </p:nvSpPr>
        <p:spPr>
          <a:xfrm>
            <a:off x="3617779" y="425772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Табличка 15"/>
          <p:cNvSpPr/>
          <p:nvPr/>
        </p:nvSpPr>
        <p:spPr>
          <a:xfrm>
            <a:off x="3617779" y="32125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Табличка 16"/>
          <p:cNvSpPr/>
          <p:nvPr/>
        </p:nvSpPr>
        <p:spPr>
          <a:xfrm>
            <a:off x="6377672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Табличка 17"/>
          <p:cNvSpPr/>
          <p:nvPr/>
        </p:nvSpPr>
        <p:spPr>
          <a:xfrm>
            <a:off x="7740653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Табличка 18"/>
          <p:cNvSpPr/>
          <p:nvPr/>
        </p:nvSpPr>
        <p:spPr>
          <a:xfrm>
            <a:off x="6832036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0" name="Табличка 19"/>
          <p:cNvSpPr/>
          <p:nvPr/>
        </p:nvSpPr>
        <p:spPr>
          <a:xfrm>
            <a:off x="8726616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Табличка 20"/>
          <p:cNvSpPr/>
          <p:nvPr/>
        </p:nvSpPr>
        <p:spPr>
          <a:xfrm>
            <a:off x="8235381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Табличка 21"/>
          <p:cNvSpPr/>
          <p:nvPr/>
        </p:nvSpPr>
        <p:spPr>
          <a:xfrm>
            <a:off x="3617779" y="225110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Табличка 22"/>
          <p:cNvSpPr/>
          <p:nvPr/>
        </p:nvSpPr>
        <p:spPr>
          <a:xfrm>
            <a:off x="4567953" y="37309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Табличка 23"/>
          <p:cNvSpPr/>
          <p:nvPr/>
        </p:nvSpPr>
        <p:spPr>
          <a:xfrm>
            <a:off x="4567953" y="32125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5" name="Табличка 24"/>
          <p:cNvSpPr/>
          <p:nvPr/>
        </p:nvSpPr>
        <p:spPr>
          <a:xfrm>
            <a:off x="4567953" y="89421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6" name="Табличка 25"/>
          <p:cNvSpPr/>
          <p:nvPr/>
        </p:nvSpPr>
        <p:spPr>
          <a:xfrm>
            <a:off x="4567953" y="1339855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7" name="Табличка 26"/>
          <p:cNvSpPr/>
          <p:nvPr/>
        </p:nvSpPr>
        <p:spPr>
          <a:xfrm>
            <a:off x="4567953" y="1831436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8" name="Табличка 27"/>
          <p:cNvSpPr/>
          <p:nvPr/>
        </p:nvSpPr>
        <p:spPr>
          <a:xfrm>
            <a:off x="4567953" y="22761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9" name="Табличка 28"/>
          <p:cNvSpPr/>
          <p:nvPr/>
        </p:nvSpPr>
        <p:spPr>
          <a:xfrm>
            <a:off x="4077268" y="425772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Табличка 29"/>
          <p:cNvSpPr/>
          <p:nvPr/>
        </p:nvSpPr>
        <p:spPr>
          <a:xfrm>
            <a:off x="4077268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Табличка 30"/>
          <p:cNvSpPr/>
          <p:nvPr/>
        </p:nvSpPr>
        <p:spPr>
          <a:xfrm>
            <a:off x="4077268" y="32125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Табличка 31"/>
          <p:cNvSpPr/>
          <p:nvPr/>
        </p:nvSpPr>
        <p:spPr>
          <a:xfrm>
            <a:off x="4077268" y="22761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Табличка 32"/>
          <p:cNvSpPr/>
          <p:nvPr/>
        </p:nvSpPr>
        <p:spPr>
          <a:xfrm>
            <a:off x="4567953" y="474807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4" name="Табличка 33"/>
          <p:cNvSpPr/>
          <p:nvPr/>
        </p:nvSpPr>
        <p:spPr>
          <a:xfrm>
            <a:off x="4567953" y="425772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Табличка 34"/>
          <p:cNvSpPr/>
          <p:nvPr/>
        </p:nvSpPr>
        <p:spPr>
          <a:xfrm>
            <a:off x="5048834" y="182301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6" name="Табличка 35"/>
          <p:cNvSpPr/>
          <p:nvPr/>
        </p:nvSpPr>
        <p:spPr>
          <a:xfrm>
            <a:off x="5048834" y="225110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7" name="Табличка 36"/>
          <p:cNvSpPr/>
          <p:nvPr/>
        </p:nvSpPr>
        <p:spPr>
          <a:xfrm>
            <a:off x="5048834" y="474807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8" name="Табличка 37"/>
          <p:cNvSpPr/>
          <p:nvPr/>
        </p:nvSpPr>
        <p:spPr>
          <a:xfrm>
            <a:off x="5048834" y="425772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9" name="Табличка 38"/>
          <p:cNvSpPr/>
          <p:nvPr/>
        </p:nvSpPr>
        <p:spPr>
          <a:xfrm>
            <a:off x="5048834" y="37389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0" name="Табличка 39"/>
          <p:cNvSpPr/>
          <p:nvPr/>
        </p:nvSpPr>
        <p:spPr>
          <a:xfrm>
            <a:off x="5048834" y="321654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1" name="Табличка 40"/>
          <p:cNvSpPr/>
          <p:nvPr/>
        </p:nvSpPr>
        <p:spPr>
          <a:xfrm>
            <a:off x="6386834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2" name="Табличка 41"/>
          <p:cNvSpPr/>
          <p:nvPr/>
        </p:nvSpPr>
        <p:spPr>
          <a:xfrm>
            <a:off x="8334652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3" name="Табличка 42"/>
          <p:cNvSpPr/>
          <p:nvPr/>
        </p:nvSpPr>
        <p:spPr>
          <a:xfrm>
            <a:off x="7857272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4" name="Табличка 43"/>
          <p:cNvSpPr/>
          <p:nvPr/>
        </p:nvSpPr>
        <p:spPr>
          <a:xfrm>
            <a:off x="7344653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5" name="Табличка 44"/>
          <p:cNvSpPr/>
          <p:nvPr/>
        </p:nvSpPr>
        <p:spPr>
          <a:xfrm>
            <a:off x="6346471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6" name="Табличка 45"/>
          <p:cNvSpPr/>
          <p:nvPr/>
        </p:nvSpPr>
        <p:spPr>
          <a:xfrm>
            <a:off x="6832036" y="89421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7" name="Табличка 46"/>
          <p:cNvSpPr/>
          <p:nvPr/>
        </p:nvSpPr>
        <p:spPr>
          <a:xfrm>
            <a:off x="6832036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8" name="Табличка 47"/>
          <p:cNvSpPr/>
          <p:nvPr/>
        </p:nvSpPr>
        <p:spPr>
          <a:xfrm>
            <a:off x="6832036" y="179127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9" name="Табличка 48"/>
          <p:cNvSpPr/>
          <p:nvPr/>
        </p:nvSpPr>
        <p:spPr>
          <a:xfrm>
            <a:off x="6832036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0" name="Табличка 49"/>
          <p:cNvSpPr/>
          <p:nvPr/>
        </p:nvSpPr>
        <p:spPr>
          <a:xfrm>
            <a:off x="7275382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1" name="Табличка 50"/>
          <p:cNvSpPr/>
          <p:nvPr/>
        </p:nvSpPr>
        <p:spPr>
          <a:xfrm>
            <a:off x="5946318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2" name="Табличка 51"/>
          <p:cNvSpPr/>
          <p:nvPr/>
        </p:nvSpPr>
        <p:spPr>
          <a:xfrm>
            <a:off x="8235381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3" name="Табличка 52"/>
          <p:cNvSpPr/>
          <p:nvPr/>
        </p:nvSpPr>
        <p:spPr>
          <a:xfrm>
            <a:off x="7758544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4" name="Табличка 53"/>
          <p:cNvSpPr/>
          <p:nvPr/>
        </p:nvSpPr>
        <p:spPr>
          <a:xfrm>
            <a:off x="8730652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5" name="Табличка 54"/>
          <p:cNvSpPr/>
          <p:nvPr/>
        </p:nvSpPr>
        <p:spPr>
          <a:xfrm>
            <a:off x="6832036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6" name="Табличка 55"/>
          <p:cNvSpPr/>
          <p:nvPr/>
        </p:nvSpPr>
        <p:spPr>
          <a:xfrm>
            <a:off x="6832036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7" name="Табличка 56"/>
          <p:cNvSpPr/>
          <p:nvPr/>
        </p:nvSpPr>
        <p:spPr>
          <a:xfrm>
            <a:off x="6832036" y="3196911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8" name="Табличка 57"/>
          <p:cNvSpPr/>
          <p:nvPr/>
        </p:nvSpPr>
        <p:spPr>
          <a:xfrm>
            <a:off x="6832036" y="523876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9" name="Табличка 58"/>
          <p:cNvSpPr/>
          <p:nvPr/>
        </p:nvSpPr>
        <p:spPr>
          <a:xfrm>
            <a:off x="6832036" y="474807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0" name="Табличка 59"/>
          <p:cNvSpPr/>
          <p:nvPr/>
        </p:nvSpPr>
        <p:spPr>
          <a:xfrm>
            <a:off x="7857272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1" name="Табличка 60"/>
          <p:cNvSpPr/>
          <p:nvPr/>
        </p:nvSpPr>
        <p:spPr>
          <a:xfrm>
            <a:off x="7344653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2" name="Табличка 61"/>
          <p:cNvSpPr/>
          <p:nvPr/>
        </p:nvSpPr>
        <p:spPr>
          <a:xfrm>
            <a:off x="6346471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3" name="Табличка 62"/>
          <p:cNvSpPr/>
          <p:nvPr/>
        </p:nvSpPr>
        <p:spPr>
          <a:xfrm>
            <a:off x="8330616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4" name="Табличка 63"/>
          <p:cNvSpPr/>
          <p:nvPr/>
        </p:nvSpPr>
        <p:spPr>
          <a:xfrm>
            <a:off x="7839381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5" name="Табличка 64"/>
          <p:cNvSpPr/>
          <p:nvPr/>
        </p:nvSpPr>
        <p:spPr>
          <a:xfrm>
            <a:off x="7325017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6" name="Табличка 65"/>
          <p:cNvSpPr/>
          <p:nvPr/>
        </p:nvSpPr>
        <p:spPr>
          <a:xfrm>
            <a:off x="5901377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7" name="Табличка 66"/>
          <p:cNvSpPr/>
          <p:nvPr/>
        </p:nvSpPr>
        <p:spPr>
          <a:xfrm>
            <a:off x="6342318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8" name="Табличка 67"/>
          <p:cNvSpPr/>
          <p:nvPr/>
        </p:nvSpPr>
        <p:spPr>
          <a:xfrm>
            <a:off x="8849561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138546" y="1038855"/>
            <a:ext cx="2479963" cy="322636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Самая «велосипедная» страна? </a:t>
            </a:r>
            <a:endParaRPr lang="ru-RU" sz="2000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Стрелка вправо 71"/>
          <p:cNvSpPr/>
          <p:nvPr/>
        </p:nvSpPr>
        <p:spPr>
          <a:xfrm rot="5400000">
            <a:off x="4086924" y="1855800"/>
            <a:ext cx="376687" cy="24763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3" name="Управляющая кнопка: далее 72">
            <a:hlinkClick r:id="" action="ppaction://hlinkshowjump?jump=nextslide" highlightClick="1"/>
          </p:cNvPr>
          <p:cNvSpPr/>
          <p:nvPr/>
        </p:nvSpPr>
        <p:spPr>
          <a:xfrm>
            <a:off x="8849561" y="5634767"/>
            <a:ext cx="1152000" cy="627488"/>
          </a:xfrm>
          <a:prstGeom prst="actionButtonForwardNex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612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2834" y="325942"/>
            <a:ext cx="9144000" cy="228240"/>
          </a:xfrm>
        </p:spPr>
        <p:txBody>
          <a:bodyPr>
            <a:normAutofit fontScale="90000"/>
          </a:bodyPr>
          <a:lstStyle/>
          <a:p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8471" y="5652656"/>
            <a:ext cx="9144000" cy="449362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" name="Табличка 3"/>
          <p:cNvSpPr/>
          <p:nvPr/>
        </p:nvSpPr>
        <p:spPr>
          <a:xfrm>
            <a:off x="3168654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Табличка 4"/>
          <p:cNvSpPr/>
          <p:nvPr/>
        </p:nvSpPr>
        <p:spPr>
          <a:xfrm>
            <a:off x="3617779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абличка 5"/>
          <p:cNvSpPr/>
          <p:nvPr/>
        </p:nvSpPr>
        <p:spPr>
          <a:xfrm>
            <a:off x="4077268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4567953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абличка 7"/>
          <p:cNvSpPr/>
          <p:nvPr/>
        </p:nvSpPr>
        <p:spPr>
          <a:xfrm>
            <a:off x="5048834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Табличка 8"/>
          <p:cNvSpPr/>
          <p:nvPr/>
        </p:nvSpPr>
        <p:spPr>
          <a:xfrm>
            <a:off x="7275382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Табличка 9"/>
          <p:cNvSpPr/>
          <p:nvPr/>
        </p:nvSpPr>
        <p:spPr>
          <a:xfrm>
            <a:off x="3617779" y="523876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Табличка 10"/>
          <p:cNvSpPr/>
          <p:nvPr/>
        </p:nvSpPr>
        <p:spPr>
          <a:xfrm>
            <a:off x="3617779" y="474807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Табличка 11"/>
          <p:cNvSpPr/>
          <p:nvPr/>
        </p:nvSpPr>
        <p:spPr>
          <a:xfrm>
            <a:off x="3617779" y="37309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абличка 12"/>
          <p:cNvSpPr/>
          <p:nvPr/>
        </p:nvSpPr>
        <p:spPr>
          <a:xfrm>
            <a:off x="5950471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Табличка 13"/>
          <p:cNvSpPr/>
          <p:nvPr/>
        </p:nvSpPr>
        <p:spPr>
          <a:xfrm>
            <a:off x="5505377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Табличка 14"/>
          <p:cNvSpPr/>
          <p:nvPr/>
        </p:nvSpPr>
        <p:spPr>
          <a:xfrm>
            <a:off x="3617779" y="425772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Табличка 15"/>
          <p:cNvSpPr/>
          <p:nvPr/>
        </p:nvSpPr>
        <p:spPr>
          <a:xfrm>
            <a:off x="3617779" y="32125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Табличка 16"/>
          <p:cNvSpPr/>
          <p:nvPr/>
        </p:nvSpPr>
        <p:spPr>
          <a:xfrm>
            <a:off x="6377672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Табличка 17"/>
          <p:cNvSpPr/>
          <p:nvPr/>
        </p:nvSpPr>
        <p:spPr>
          <a:xfrm>
            <a:off x="7740653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Табличка 18"/>
          <p:cNvSpPr/>
          <p:nvPr/>
        </p:nvSpPr>
        <p:spPr>
          <a:xfrm>
            <a:off x="6832036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0" name="Табличка 19"/>
          <p:cNvSpPr/>
          <p:nvPr/>
        </p:nvSpPr>
        <p:spPr>
          <a:xfrm>
            <a:off x="8726616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Табличка 20"/>
          <p:cNvSpPr/>
          <p:nvPr/>
        </p:nvSpPr>
        <p:spPr>
          <a:xfrm>
            <a:off x="8235381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Табличка 21"/>
          <p:cNvSpPr/>
          <p:nvPr/>
        </p:nvSpPr>
        <p:spPr>
          <a:xfrm>
            <a:off x="3617779" y="225110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Табличка 22"/>
          <p:cNvSpPr/>
          <p:nvPr/>
        </p:nvSpPr>
        <p:spPr>
          <a:xfrm>
            <a:off x="4567953" y="37309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</a:p>
        </p:txBody>
      </p:sp>
      <p:sp>
        <p:nvSpPr>
          <p:cNvPr id="24" name="Табличка 23"/>
          <p:cNvSpPr/>
          <p:nvPr/>
        </p:nvSpPr>
        <p:spPr>
          <a:xfrm>
            <a:off x="4567953" y="32125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</p:txBody>
      </p:sp>
      <p:sp>
        <p:nvSpPr>
          <p:cNvPr id="25" name="Табличка 24"/>
          <p:cNvSpPr/>
          <p:nvPr/>
        </p:nvSpPr>
        <p:spPr>
          <a:xfrm>
            <a:off x="4567953" y="89421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Табличка 25"/>
          <p:cNvSpPr/>
          <p:nvPr/>
        </p:nvSpPr>
        <p:spPr>
          <a:xfrm>
            <a:off x="4567953" y="1339855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</a:p>
        </p:txBody>
      </p:sp>
      <p:sp>
        <p:nvSpPr>
          <p:cNvPr id="27" name="Табличка 26"/>
          <p:cNvSpPr/>
          <p:nvPr/>
        </p:nvSpPr>
        <p:spPr>
          <a:xfrm>
            <a:off x="4567953" y="1831436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</a:p>
        </p:txBody>
      </p:sp>
      <p:sp>
        <p:nvSpPr>
          <p:cNvPr id="28" name="Табличка 27"/>
          <p:cNvSpPr/>
          <p:nvPr/>
        </p:nvSpPr>
        <p:spPr>
          <a:xfrm>
            <a:off x="4567953" y="22761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  <p:sp>
        <p:nvSpPr>
          <p:cNvPr id="29" name="Табличка 28"/>
          <p:cNvSpPr/>
          <p:nvPr/>
        </p:nvSpPr>
        <p:spPr>
          <a:xfrm>
            <a:off x="4077268" y="425772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Табличка 29"/>
          <p:cNvSpPr/>
          <p:nvPr/>
        </p:nvSpPr>
        <p:spPr>
          <a:xfrm>
            <a:off x="4077268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Табличка 30"/>
          <p:cNvSpPr/>
          <p:nvPr/>
        </p:nvSpPr>
        <p:spPr>
          <a:xfrm>
            <a:off x="4077268" y="32125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Табличка 31"/>
          <p:cNvSpPr/>
          <p:nvPr/>
        </p:nvSpPr>
        <p:spPr>
          <a:xfrm>
            <a:off x="4077268" y="22761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Табличка 32"/>
          <p:cNvSpPr/>
          <p:nvPr/>
        </p:nvSpPr>
        <p:spPr>
          <a:xfrm>
            <a:off x="4567953" y="474807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Табличка 33"/>
          <p:cNvSpPr/>
          <p:nvPr/>
        </p:nvSpPr>
        <p:spPr>
          <a:xfrm>
            <a:off x="4567953" y="425772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Табличка 34"/>
          <p:cNvSpPr/>
          <p:nvPr/>
        </p:nvSpPr>
        <p:spPr>
          <a:xfrm>
            <a:off x="5048834" y="182301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6" name="Табличка 35"/>
          <p:cNvSpPr/>
          <p:nvPr/>
        </p:nvSpPr>
        <p:spPr>
          <a:xfrm>
            <a:off x="5048834" y="225110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7" name="Табличка 36"/>
          <p:cNvSpPr/>
          <p:nvPr/>
        </p:nvSpPr>
        <p:spPr>
          <a:xfrm>
            <a:off x="5048834" y="474807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8" name="Табличка 37"/>
          <p:cNvSpPr/>
          <p:nvPr/>
        </p:nvSpPr>
        <p:spPr>
          <a:xfrm>
            <a:off x="5048834" y="425772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9" name="Табличка 38"/>
          <p:cNvSpPr/>
          <p:nvPr/>
        </p:nvSpPr>
        <p:spPr>
          <a:xfrm>
            <a:off x="5048834" y="37389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0" name="Табличка 39"/>
          <p:cNvSpPr/>
          <p:nvPr/>
        </p:nvSpPr>
        <p:spPr>
          <a:xfrm>
            <a:off x="5048834" y="321654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1" name="Табличка 40"/>
          <p:cNvSpPr/>
          <p:nvPr/>
        </p:nvSpPr>
        <p:spPr>
          <a:xfrm>
            <a:off x="6386834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2" name="Табличка 41"/>
          <p:cNvSpPr/>
          <p:nvPr/>
        </p:nvSpPr>
        <p:spPr>
          <a:xfrm>
            <a:off x="8334652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3" name="Табличка 42"/>
          <p:cNvSpPr/>
          <p:nvPr/>
        </p:nvSpPr>
        <p:spPr>
          <a:xfrm>
            <a:off x="7857272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4" name="Табличка 43"/>
          <p:cNvSpPr/>
          <p:nvPr/>
        </p:nvSpPr>
        <p:spPr>
          <a:xfrm>
            <a:off x="7344653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5" name="Табличка 44"/>
          <p:cNvSpPr/>
          <p:nvPr/>
        </p:nvSpPr>
        <p:spPr>
          <a:xfrm>
            <a:off x="6346471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6" name="Табличка 45"/>
          <p:cNvSpPr/>
          <p:nvPr/>
        </p:nvSpPr>
        <p:spPr>
          <a:xfrm>
            <a:off x="6832036" y="89421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7" name="Табличка 46"/>
          <p:cNvSpPr/>
          <p:nvPr/>
        </p:nvSpPr>
        <p:spPr>
          <a:xfrm>
            <a:off x="6832036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8" name="Табличка 47"/>
          <p:cNvSpPr/>
          <p:nvPr/>
        </p:nvSpPr>
        <p:spPr>
          <a:xfrm>
            <a:off x="6832036" y="179127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9" name="Табличка 48"/>
          <p:cNvSpPr/>
          <p:nvPr/>
        </p:nvSpPr>
        <p:spPr>
          <a:xfrm>
            <a:off x="6832036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0" name="Табличка 49"/>
          <p:cNvSpPr/>
          <p:nvPr/>
        </p:nvSpPr>
        <p:spPr>
          <a:xfrm>
            <a:off x="7275382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1" name="Табличка 50"/>
          <p:cNvSpPr/>
          <p:nvPr/>
        </p:nvSpPr>
        <p:spPr>
          <a:xfrm>
            <a:off x="5946318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2" name="Табличка 51"/>
          <p:cNvSpPr/>
          <p:nvPr/>
        </p:nvSpPr>
        <p:spPr>
          <a:xfrm>
            <a:off x="8235381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3" name="Табличка 52"/>
          <p:cNvSpPr/>
          <p:nvPr/>
        </p:nvSpPr>
        <p:spPr>
          <a:xfrm>
            <a:off x="7758544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4" name="Табличка 53"/>
          <p:cNvSpPr/>
          <p:nvPr/>
        </p:nvSpPr>
        <p:spPr>
          <a:xfrm>
            <a:off x="8730652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5" name="Табличка 54"/>
          <p:cNvSpPr/>
          <p:nvPr/>
        </p:nvSpPr>
        <p:spPr>
          <a:xfrm>
            <a:off x="6832036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6" name="Табличка 55"/>
          <p:cNvSpPr/>
          <p:nvPr/>
        </p:nvSpPr>
        <p:spPr>
          <a:xfrm>
            <a:off x="6832036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7" name="Табличка 56"/>
          <p:cNvSpPr/>
          <p:nvPr/>
        </p:nvSpPr>
        <p:spPr>
          <a:xfrm>
            <a:off x="6832036" y="3196911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8" name="Табличка 57"/>
          <p:cNvSpPr/>
          <p:nvPr/>
        </p:nvSpPr>
        <p:spPr>
          <a:xfrm>
            <a:off x="6832036" y="523876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9" name="Табличка 58"/>
          <p:cNvSpPr/>
          <p:nvPr/>
        </p:nvSpPr>
        <p:spPr>
          <a:xfrm>
            <a:off x="6832036" y="474807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0" name="Табличка 59"/>
          <p:cNvSpPr/>
          <p:nvPr/>
        </p:nvSpPr>
        <p:spPr>
          <a:xfrm>
            <a:off x="7857272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1" name="Табличка 60"/>
          <p:cNvSpPr/>
          <p:nvPr/>
        </p:nvSpPr>
        <p:spPr>
          <a:xfrm>
            <a:off x="7344653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2" name="Табличка 61"/>
          <p:cNvSpPr/>
          <p:nvPr/>
        </p:nvSpPr>
        <p:spPr>
          <a:xfrm>
            <a:off x="6346471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3" name="Табличка 62"/>
          <p:cNvSpPr/>
          <p:nvPr/>
        </p:nvSpPr>
        <p:spPr>
          <a:xfrm>
            <a:off x="8330616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4" name="Табличка 63"/>
          <p:cNvSpPr/>
          <p:nvPr/>
        </p:nvSpPr>
        <p:spPr>
          <a:xfrm>
            <a:off x="7839381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5" name="Табличка 64"/>
          <p:cNvSpPr/>
          <p:nvPr/>
        </p:nvSpPr>
        <p:spPr>
          <a:xfrm>
            <a:off x="7325017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6" name="Табличка 65"/>
          <p:cNvSpPr/>
          <p:nvPr/>
        </p:nvSpPr>
        <p:spPr>
          <a:xfrm>
            <a:off x="5901377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7" name="Табличка 66"/>
          <p:cNvSpPr/>
          <p:nvPr/>
        </p:nvSpPr>
        <p:spPr>
          <a:xfrm>
            <a:off x="6342318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8" name="Табличка 67"/>
          <p:cNvSpPr/>
          <p:nvPr/>
        </p:nvSpPr>
        <p:spPr>
          <a:xfrm>
            <a:off x="8849561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138546" y="1038855"/>
            <a:ext cx="2479963" cy="322636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Боевая машина в Советской Армии в 1930-е г. для военных собаководов?</a:t>
            </a:r>
            <a:endParaRPr lang="ru-RU" sz="2000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Стрелка вправо 71"/>
          <p:cNvSpPr/>
          <p:nvPr/>
        </p:nvSpPr>
        <p:spPr>
          <a:xfrm rot="5400000">
            <a:off x="4577609" y="579494"/>
            <a:ext cx="376687" cy="24763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3" name="Управляющая кнопка: далее 72">
            <a:hlinkClick r:id="" action="ppaction://hlinkshowjump?jump=nextslide" highlightClick="1"/>
          </p:cNvPr>
          <p:cNvSpPr/>
          <p:nvPr/>
        </p:nvSpPr>
        <p:spPr>
          <a:xfrm>
            <a:off x="8849561" y="5634767"/>
            <a:ext cx="1152000" cy="627488"/>
          </a:xfrm>
          <a:prstGeom prst="actionButtonForwardNex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169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2834" y="325942"/>
            <a:ext cx="9144000" cy="228240"/>
          </a:xfrm>
        </p:spPr>
        <p:txBody>
          <a:bodyPr>
            <a:normAutofit fontScale="90000"/>
          </a:bodyPr>
          <a:lstStyle/>
          <a:p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8471" y="5652656"/>
            <a:ext cx="9144000" cy="449362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" name="Табличка 3"/>
          <p:cNvSpPr/>
          <p:nvPr/>
        </p:nvSpPr>
        <p:spPr>
          <a:xfrm>
            <a:off x="3168654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Табличка 4"/>
          <p:cNvSpPr/>
          <p:nvPr/>
        </p:nvSpPr>
        <p:spPr>
          <a:xfrm>
            <a:off x="3617779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абличка 5"/>
          <p:cNvSpPr/>
          <p:nvPr/>
        </p:nvSpPr>
        <p:spPr>
          <a:xfrm>
            <a:off x="4077268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4567953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абличка 7"/>
          <p:cNvSpPr/>
          <p:nvPr/>
        </p:nvSpPr>
        <p:spPr>
          <a:xfrm>
            <a:off x="5048834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абличка 8"/>
          <p:cNvSpPr/>
          <p:nvPr/>
        </p:nvSpPr>
        <p:spPr>
          <a:xfrm>
            <a:off x="7275382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Табличка 9"/>
          <p:cNvSpPr/>
          <p:nvPr/>
        </p:nvSpPr>
        <p:spPr>
          <a:xfrm>
            <a:off x="3617779" y="523876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Табличка 10"/>
          <p:cNvSpPr/>
          <p:nvPr/>
        </p:nvSpPr>
        <p:spPr>
          <a:xfrm>
            <a:off x="3617779" y="474807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Табличка 11"/>
          <p:cNvSpPr/>
          <p:nvPr/>
        </p:nvSpPr>
        <p:spPr>
          <a:xfrm>
            <a:off x="3617779" y="37309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абличка 12"/>
          <p:cNvSpPr/>
          <p:nvPr/>
        </p:nvSpPr>
        <p:spPr>
          <a:xfrm>
            <a:off x="5950471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Табличка 13"/>
          <p:cNvSpPr/>
          <p:nvPr/>
        </p:nvSpPr>
        <p:spPr>
          <a:xfrm>
            <a:off x="5505377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Табличка 14"/>
          <p:cNvSpPr/>
          <p:nvPr/>
        </p:nvSpPr>
        <p:spPr>
          <a:xfrm>
            <a:off x="3617779" y="425772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Табличка 15"/>
          <p:cNvSpPr/>
          <p:nvPr/>
        </p:nvSpPr>
        <p:spPr>
          <a:xfrm>
            <a:off x="3617779" y="32125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Табличка 16"/>
          <p:cNvSpPr/>
          <p:nvPr/>
        </p:nvSpPr>
        <p:spPr>
          <a:xfrm>
            <a:off x="6377672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Табличка 17"/>
          <p:cNvSpPr/>
          <p:nvPr/>
        </p:nvSpPr>
        <p:spPr>
          <a:xfrm>
            <a:off x="7740653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Табличка 18"/>
          <p:cNvSpPr/>
          <p:nvPr/>
        </p:nvSpPr>
        <p:spPr>
          <a:xfrm>
            <a:off x="6832036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0" name="Табличка 19"/>
          <p:cNvSpPr/>
          <p:nvPr/>
        </p:nvSpPr>
        <p:spPr>
          <a:xfrm>
            <a:off x="8726616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Табличка 20"/>
          <p:cNvSpPr/>
          <p:nvPr/>
        </p:nvSpPr>
        <p:spPr>
          <a:xfrm>
            <a:off x="8235381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Табличка 21"/>
          <p:cNvSpPr/>
          <p:nvPr/>
        </p:nvSpPr>
        <p:spPr>
          <a:xfrm>
            <a:off x="3617779" y="225110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Табличка 22"/>
          <p:cNvSpPr/>
          <p:nvPr/>
        </p:nvSpPr>
        <p:spPr>
          <a:xfrm>
            <a:off x="4567953" y="37309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</a:p>
        </p:txBody>
      </p:sp>
      <p:sp>
        <p:nvSpPr>
          <p:cNvPr id="24" name="Табличка 23"/>
          <p:cNvSpPr/>
          <p:nvPr/>
        </p:nvSpPr>
        <p:spPr>
          <a:xfrm>
            <a:off x="4567953" y="32125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</p:txBody>
      </p:sp>
      <p:sp>
        <p:nvSpPr>
          <p:cNvPr id="25" name="Табличка 24"/>
          <p:cNvSpPr/>
          <p:nvPr/>
        </p:nvSpPr>
        <p:spPr>
          <a:xfrm>
            <a:off x="4567953" y="89421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Табличка 25"/>
          <p:cNvSpPr/>
          <p:nvPr/>
        </p:nvSpPr>
        <p:spPr>
          <a:xfrm>
            <a:off x="4567953" y="1339855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</a:p>
        </p:txBody>
      </p:sp>
      <p:sp>
        <p:nvSpPr>
          <p:cNvPr id="27" name="Табличка 26"/>
          <p:cNvSpPr/>
          <p:nvPr/>
        </p:nvSpPr>
        <p:spPr>
          <a:xfrm>
            <a:off x="4567953" y="1831436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</a:p>
        </p:txBody>
      </p:sp>
      <p:sp>
        <p:nvSpPr>
          <p:cNvPr id="28" name="Табличка 27"/>
          <p:cNvSpPr/>
          <p:nvPr/>
        </p:nvSpPr>
        <p:spPr>
          <a:xfrm>
            <a:off x="4567953" y="22761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  <p:sp>
        <p:nvSpPr>
          <p:cNvPr id="29" name="Табличка 28"/>
          <p:cNvSpPr/>
          <p:nvPr/>
        </p:nvSpPr>
        <p:spPr>
          <a:xfrm>
            <a:off x="4077268" y="425772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Табличка 29"/>
          <p:cNvSpPr/>
          <p:nvPr/>
        </p:nvSpPr>
        <p:spPr>
          <a:xfrm>
            <a:off x="4077268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Табличка 30"/>
          <p:cNvSpPr/>
          <p:nvPr/>
        </p:nvSpPr>
        <p:spPr>
          <a:xfrm>
            <a:off x="4077268" y="32125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Табличка 31"/>
          <p:cNvSpPr/>
          <p:nvPr/>
        </p:nvSpPr>
        <p:spPr>
          <a:xfrm>
            <a:off x="4077268" y="22761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Табличка 32"/>
          <p:cNvSpPr/>
          <p:nvPr/>
        </p:nvSpPr>
        <p:spPr>
          <a:xfrm>
            <a:off x="4567953" y="474807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Табличка 33"/>
          <p:cNvSpPr/>
          <p:nvPr/>
        </p:nvSpPr>
        <p:spPr>
          <a:xfrm>
            <a:off x="4567953" y="425772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Табличка 34"/>
          <p:cNvSpPr/>
          <p:nvPr/>
        </p:nvSpPr>
        <p:spPr>
          <a:xfrm>
            <a:off x="5048834" y="182301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Табличка 35"/>
          <p:cNvSpPr/>
          <p:nvPr/>
        </p:nvSpPr>
        <p:spPr>
          <a:xfrm>
            <a:off x="5048834" y="225110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Табличка 36"/>
          <p:cNvSpPr/>
          <p:nvPr/>
        </p:nvSpPr>
        <p:spPr>
          <a:xfrm>
            <a:off x="5048834" y="474807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Табличка 37"/>
          <p:cNvSpPr/>
          <p:nvPr/>
        </p:nvSpPr>
        <p:spPr>
          <a:xfrm>
            <a:off x="5048834" y="425772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Табличка 38"/>
          <p:cNvSpPr/>
          <p:nvPr/>
        </p:nvSpPr>
        <p:spPr>
          <a:xfrm>
            <a:off x="5048834" y="37389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Табличка 39"/>
          <p:cNvSpPr/>
          <p:nvPr/>
        </p:nvSpPr>
        <p:spPr>
          <a:xfrm>
            <a:off x="5048834" y="321654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Табличка 40"/>
          <p:cNvSpPr/>
          <p:nvPr/>
        </p:nvSpPr>
        <p:spPr>
          <a:xfrm>
            <a:off x="6386834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2" name="Табличка 41"/>
          <p:cNvSpPr/>
          <p:nvPr/>
        </p:nvSpPr>
        <p:spPr>
          <a:xfrm>
            <a:off x="8334652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3" name="Табличка 42"/>
          <p:cNvSpPr/>
          <p:nvPr/>
        </p:nvSpPr>
        <p:spPr>
          <a:xfrm>
            <a:off x="7857272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4" name="Табличка 43"/>
          <p:cNvSpPr/>
          <p:nvPr/>
        </p:nvSpPr>
        <p:spPr>
          <a:xfrm>
            <a:off x="7344653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5" name="Табличка 44"/>
          <p:cNvSpPr/>
          <p:nvPr/>
        </p:nvSpPr>
        <p:spPr>
          <a:xfrm>
            <a:off x="6346471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6" name="Табличка 45"/>
          <p:cNvSpPr/>
          <p:nvPr/>
        </p:nvSpPr>
        <p:spPr>
          <a:xfrm>
            <a:off x="6832036" y="89421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7" name="Табличка 46"/>
          <p:cNvSpPr/>
          <p:nvPr/>
        </p:nvSpPr>
        <p:spPr>
          <a:xfrm>
            <a:off x="6832036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8" name="Табличка 47"/>
          <p:cNvSpPr/>
          <p:nvPr/>
        </p:nvSpPr>
        <p:spPr>
          <a:xfrm>
            <a:off x="6832036" y="179127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9" name="Табличка 48"/>
          <p:cNvSpPr/>
          <p:nvPr/>
        </p:nvSpPr>
        <p:spPr>
          <a:xfrm>
            <a:off x="6832036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0" name="Табличка 49"/>
          <p:cNvSpPr/>
          <p:nvPr/>
        </p:nvSpPr>
        <p:spPr>
          <a:xfrm>
            <a:off x="7275382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1" name="Табличка 50"/>
          <p:cNvSpPr/>
          <p:nvPr/>
        </p:nvSpPr>
        <p:spPr>
          <a:xfrm>
            <a:off x="5946318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2" name="Табличка 51"/>
          <p:cNvSpPr/>
          <p:nvPr/>
        </p:nvSpPr>
        <p:spPr>
          <a:xfrm>
            <a:off x="8235381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3" name="Табличка 52"/>
          <p:cNvSpPr/>
          <p:nvPr/>
        </p:nvSpPr>
        <p:spPr>
          <a:xfrm>
            <a:off x="7758544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4" name="Табличка 53"/>
          <p:cNvSpPr/>
          <p:nvPr/>
        </p:nvSpPr>
        <p:spPr>
          <a:xfrm>
            <a:off x="8730652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5" name="Табличка 54"/>
          <p:cNvSpPr/>
          <p:nvPr/>
        </p:nvSpPr>
        <p:spPr>
          <a:xfrm>
            <a:off x="6832036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6" name="Табличка 55"/>
          <p:cNvSpPr/>
          <p:nvPr/>
        </p:nvSpPr>
        <p:spPr>
          <a:xfrm>
            <a:off x="6832036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7" name="Табличка 56"/>
          <p:cNvSpPr/>
          <p:nvPr/>
        </p:nvSpPr>
        <p:spPr>
          <a:xfrm>
            <a:off x="6832036" y="3196911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8" name="Табличка 57"/>
          <p:cNvSpPr/>
          <p:nvPr/>
        </p:nvSpPr>
        <p:spPr>
          <a:xfrm>
            <a:off x="6832036" y="523876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9" name="Табличка 58"/>
          <p:cNvSpPr/>
          <p:nvPr/>
        </p:nvSpPr>
        <p:spPr>
          <a:xfrm>
            <a:off x="6832036" y="474807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0" name="Табличка 59"/>
          <p:cNvSpPr/>
          <p:nvPr/>
        </p:nvSpPr>
        <p:spPr>
          <a:xfrm>
            <a:off x="7857272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1" name="Табличка 60"/>
          <p:cNvSpPr/>
          <p:nvPr/>
        </p:nvSpPr>
        <p:spPr>
          <a:xfrm>
            <a:off x="7344653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2" name="Табличка 61"/>
          <p:cNvSpPr/>
          <p:nvPr/>
        </p:nvSpPr>
        <p:spPr>
          <a:xfrm>
            <a:off x="6346471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3" name="Табличка 62"/>
          <p:cNvSpPr/>
          <p:nvPr/>
        </p:nvSpPr>
        <p:spPr>
          <a:xfrm>
            <a:off x="8330616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4" name="Табличка 63"/>
          <p:cNvSpPr/>
          <p:nvPr/>
        </p:nvSpPr>
        <p:spPr>
          <a:xfrm>
            <a:off x="7839381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5" name="Табличка 64"/>
          <p:cNvSpPr/>
          <p:nvPr/>
        </p:nvSpPr>
        <p:spPr>
          <a:xfrm>
            <a:off x="7325017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6" name="Табличка 65"/>
          <p:cNvSpPr/>
          <p:nvPr/>
        </p:nvSpPr>
        <p:spPr>
          <a:xfrm>
            <a:off x="5901377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7" name="Табличка 66"/>
          <p:cNvSpPr/>
          <p:nvPr/>
        </p:nvSpPr>
        <p:spPr>
          <a:xfrm>
            <a:off x="6342318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8" name="Табличка 67"/>
          <p:cNvSpPr/>
          <p:nvPr/>
        </p:nvSpPr>
        <p:spPr>
          <a:xfrm>
            <a:off x="8849561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138546" y="1038855"/>
            <a:ext cx="2479963" cy="322636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Кого раньше не допускали к управлению транспортом?</a:t>
            </a:r>
            <a:endParaRPr lang="ru-RU" sz="2000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Стрелка вправо 71"/>
          <p:cNvSpPr/>
          <p:nvPr/>
        </p:nvSpPr>
        <p:spPr>
          <a:xfrm rot="5400000">
            <a:off x="5058490" y="1414037"/>
            <a:ext cx="376687" cy="24763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3" name="Управляющая кнопка: далее 72">
            <a:hlinkClick r:id="" action="ppaction://hlinkshowjump?jump=nextslide" highlightClick="1"/>
          </p:cNvPr>
          <p:cNvSpPr/>
          <p:nvPr/>
        </p:nvSpPr>
        <p:spPr>
          <a:xfrm>
            <a:off x="8849561" y="5634767"/>
            <a:ext cx="1152000" cy="627488"/>
          </a:xfrm>
          <a:prstGeom prst="actionButtonForwardNex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25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2834" y="325942"/>
            <a:ext cx="9144000" cy="228240"/>
          </a:xfrm>
        </p:spPr>
        <p:txBody>
          <a:bodyPr>
            <a:normAutofit fontScale="90000"/>
          </a:bodyPr>
          <a:lstStyle/>
          <a:p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8471" y="5652656"/>
            <a:ext cx="9144000" cy="449362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" name="Табличка 3"/>
          <p:cNvSpPr/>
          <p:nvPr/>
        </p:nvSpPr>
        <p:spPr>
          <a:xfrm>
            <a:off x="3168654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Табличка 4"/>
          <p:cNvSpPr/>
          <p:nvPr/>
        </p:nvSpPr>
        <p:spPr>
          <a:xfrm>
            <a:off x="3617779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абличка 5"/>
          <p:cNvSpPr/>
          <p:nvPr/>
        </p:nvSpPr>
        <p:spPr>
          <a:xfrm>
            <a:off x="4077268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4567953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абличка 7"/>
          <p:cNvSpPr/>
          <p:nvPr/>
        </p:nvSpPr>
        <p:spPr>
          <a:xfrm>
            <a:off x="5048834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абличка 8"/>
          <p:cNvSpPr/>
          <p:nvPr/>
        </p:nvSpPr>
        <p:spPr>
          <a:xfrm>
            <a:off x="7275382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Табличка 9"/>
          <p:cNvSpPr/>
          <p:nvPr/>
        </p:nvSpPr>
        <p:spPr>
          <a:xfrm>
            <a:off x="3617779" y="523876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Табличка 10"/>
          <p:cNvSpPr/>
          <p:nvPr/>
        </p:nvSpPr>
        <p:spPr>
          <a:xfrm>
            <a:off x="3617779" y="474807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Табличка 11"/>
          <p:cNvSpPr/>
          <p:nvPr/>
        </p:nvSpPr>
        <p:spPr>
          <a:xfrm>
            <a:off x="3617779" y="37309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абличка 12"/>
          <p:cNvSpPr/>
          <p:nvPr/>
        </p:nvSpPr>
        <p:spPr>
          <a:xfrm>
            <a:off x="5950471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Табличка 13"/>
          <p:cNvSpPr/>
          <p:nvPr/>
        </p:nvSpPr>
        <p:spPr>
          <a:xfrm>
            <a:off x="5505377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Табличка 14"/>
          <p:cNvSpPr/>
          <p:nvPr/>
        </p:nvSpPr>
        <p:spPr>
          <a:xfrm>
            <a:off x="3617779" y="425772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Табличка 15"/>
          <p:cNvSpPr/>
          <p:nvPr/>
        </p:nvSpPr>
        <p:spPr>
          <a:xfrm>
            <a:off x="3617779" y="32125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Табличка 16"/>
          <p:cNvSpPr/>
          <p:nvPr/>
        </p:nvSpPr>
        <p:spPr>
          <a:xfrm>
            <a:off x="6377672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Табличка 17"/>
          <p:cNvSpPr/>
          <p:nvPr/>
        </p:nvSpPr>
        <p:spPr>
          <a:xfrm>
            <a:off x="7740653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Табличка 18"/>
          <p:cNvSpPr/>
          <p:nvPr/>
        </p:nvSpPr>
        <p:spPr>
          <a:xfrm>
            <a:off x="6832036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</a:p>
        </p:txBody>
      </p:sp>
      <p:sp>
        <p:nvSpPr>
          <p:cNvPr id="20" name="Табличка 19"/>
          <p:cNvSpPr/>
          <p:nvPr/>
        </p:nvSpPr>
        <p:spPr>
          <a:xfrm>
            <a:off x="8726616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Табличка 20"/>
          <p:cNvSpPr/>
          <p:nvPr/>
        </p:nvSpPr>
        <p:spPr>
          <a:xfrm>
            <a:off x="8235381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Табличка 21"/>
          <p:cNvSpPr/>
          <p:nvPr/>
        </p:nvSpPr>
        <p:spPr>
          <a:xfrm>
            <a:off x="3617779" y="225110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Табличка 22"/>
          <p:cNvSpPr/>
          <p:nvPr/>
        </p:nvSpPr>
        <p:spPr>
          <a:xfrm>
            <a:off x="4567953" y="37309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</a:p>
        </p:txBody>
      </p:sp>
      <p:sp>
        <p:nvSpPr>
          <p:cNvPr id="24" name="Табличка 23"/>
          <p:cNvSpPr/>
          <p:nvPr/>
        </p:nvSpPr>
        <p:spPr>
          <a:xfrm>
            <a:off x="4567953" y="32125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</p:txBody>
      </p:sp>
      <p:sp>
        <p:nvSpPr>
          <p:cNvPr id="25" name="Табличка 24"/>
          <p:cNvSpPr/>
          <p:nvPr/>
        </p:nvSpPr>
        <p:spPr>
          <a:xfrm>
            <a:off x="4567953" y="89421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Табличка 25"/>
          <p:cNvSpPr/>
          <p:nvPr/>
        </p:nvSpPr>
        <p:spPr>
          <a:xfrm>
            <a:off x="4567953" y="1339855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</a:p>
        </p:txBody>
      </p:sp>
      <p:sp>
        <p:nvSpPr>
          <p:cNvPr id="27" name="Табличка 26"/>
          <p:cNvSpPr/>
          <p:nvPr/>
        </p:nvSpPr>
        <p:spPr>
          <a:xfrm>
            <a:off x="4567953" y="1831436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</a:p>
        </p:txBody>
      </p:sp>
      <p:sp>
        <p:nvSpPr>
          <p:cNvPr id="28" name="Табличка 27"/>
          <p:cNvSpPr/>
          <p:nvPr/>
        </p:nvSpPr>
        <p:spPr>
          <a:xfrm>
            <a:off x="4567953" y="22761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  <p:sp>
        <p:nvSpPr>
          <p:cNvPr id="29" name="Табличка 28"/>
          <p:cNvSpPr/>
          <p:nvPr/>
        </p:nvSpPr>
        <p:spPr>
          <a:xfrm>
            <a:off x="4077268" y="425772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Табличка 29"/>
          <p:cNvSpPr/>
          <p:nvPr/>
        </p:nvSpPr>
        <p:spPr>
          <a:xfrm>
            <a:off x="4077268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Табличка 30"/>
          <p:cNvSpPr/>
          <p:nvPr/>
        </p:nvSpPr>
        <p:spPr>
          <a:xfrm>
            <a:off x="4077268" y="32125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Табличка 31"/>
          <p:cNvSpPr/>
          <p:nvPr/>
        </p:nvSpPr>
        <p:spPr>
          <a:xfrm>
            <a:off x="4077268" y="22761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Табличка 32"/>
          <p:cNvSpPr/>
          <p:nvPr/>
        </p:nvSpPr>
        <p:spPr>
          <a:xfrm>
            <a:off x="4567953" y="474807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Табличка 33"/>
          <p:cNvSpPr/>
          <p:nvPr/>
        </p:nvSpPr>
        <p:spPr>
          <a:xfrm>
            <a:off x="4567953" y="425772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Табличка 34"/>
          <p:cNvSpPr/>
          <p:nvPr/>
        </p:nvSpPr>
        <p:spPr>
          <a:xfrm>
            <a:off x="5048834" y="182301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Табличка 35"/>
          <p:cNvSpPr/>
          <p:nvPr/>
        </p:nvSpPr>
        <p:spPr>
          <a:xfrm>
            <a:off x="5048834" y="225110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Табличка 36"/>
          <p:cNvSpPr/>
          <p:nvPr/>
        </p:nvSpPr>
        <p:spPr>
          <a:xfrm>
            <a:off x="5048834" y="474807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Табличка 37"/>
          <p:cNvSpPr/>
          <p:nvPr/>
        </p:nvSpPr>
        <p:spPr>
          <a:xfrm>
            <a:off x="5048834" y="425772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Табличка 38"/>
          <p:cNvSpPr/>
          <p:nvPr/>
        </p:nvSpPr>
        <p:spPr>
          <a:xfrm>
            <a:off x="5048834" y="37389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Табличка 39"/>
          <p:cNvSpPr/>
          <p:nvPr/>
        </p:nvSpPr>
        <p:spPr>
          <a:xfrm>
            <a:off x="5048834" y="321654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Табличка 40"/>
          <p:cNvSpPr/>
          <p:nvPr/>
        </p:nvSpPr>
        <p:spPr>
          <a:xfrm>
            <a:off x="6386834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2" name="Табличка 41"/>
          <p:cNvSpPr/>
          <p:nvPr/>
        </p:nvSpPr>
        <p:spPr>
          <a:xfrm>
            <a:off x="8334652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3" name="Табличка 42"/>
          <p:cNvSpPr/>
          <p:nvPr/>
        </p:nvSpPr>
        <p:spPr>
          <a:xfrm>
            <a:off x="7857272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4" name="Табличка 43"/>
          <p:cNvSpPr/>
          <p:nvPr/>
        </p:nvSpPr>
        <p:spPr>
          <a:xfrm>
            <a:off x="7344653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5" name="Табличка 44"/>
          <p:cNvSpPr/>
          <p:nvPr/>
        </p:nvSpPr>
        <p:spPr>
          <a:xfrm>
            <a:off x="6346471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6" name="Табличка 45"/>
          <p:cNvSpPr/>
          <p:nvPr/>
        </p:nvSpPr>
        <p:spPr>
          <a:xfrm>
            <a:off x="6832036" y="89421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Табличка 46"/>
          <p:cNvSpPr/>
          <p:nvPr/>
        </p:nvSpPr>
        <p:spPr>
          <a:xfrm>
            <a:off x="6832036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Табличка 47"/>
          <p:cNvSpPr/>
          <p:nvPr/>
        </p:nvSpPr>
        <p:spPr>
          <a:xfrm>
            <a:off x="6832036" y="179127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</a:p>
        </p:txBody>
      </p:sp>
      <p:sp>
        <p:nvSpPr>
          <p:cNvPr id="49" name="Табличка 48"/>
          <p:cNvSpPr/>
          <p:nvPr/>
        </p:nvSpPr>
        <p:spPr>
          <a:xfrm>
            <a:off x="6832036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50" name="Табличка 49"/>
          <p:cNvSpPr/>
          <p:nvPr/>
        </p:nvSpPr>
        <p:spPr>
          <a:xfrm>
            <a:off x="7275382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1" name="Табличка 50"/>
          <p:cNvSpPr/>
          <p:nvPr/>
        </p:nvSpPr>
        <p:spPr>
          <a:xfrm>
            <a:off x="5946318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2" name="Табличка 51"/>
          <p:cNvSpPr/>
          <p:nvPr/>
        </p:nvSpPr>
        <p:spPr>
          <a:xfrm>
            <a:off x="8235381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3" name="Табличка 52"/>
          <p:cNvSpPr/>
          <p:nvPr/>
        </p:nvSpPr>
        <p:spPr>
          <a:xfrm>
            <a:off x="7758544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4" name="Табличка 53"/>
          <p:cNvSpPr/>
          <p:nvPr/>
        </p:nvSpPr>
        <p:spPr>
          <a:xfrm>
            <a:off x="8730652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5" name="Табличка 54"/>
          <p:cNvSpPr/>
          <p:nvPr/>
        </p:nvSpPr>
        <p:spPr>
          <a:xfrm>
            <a:off x="6832036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Табличка 55"/>
          <p:cNvSpPr/>
          <p:nvPr/>
        </p:nvSpPr>
        <p:spPr>
          <a:xfrm>
            <a:off x="6832036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Табличка 56"/>
          <p:cNvSpPr/>
          <p:nvPr/>
        </p:nvSpPr>
        <p:spPr>
          <a:xfrm>
            <a:off x="6832036" y="3196911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</a:p>
        </p:txBody>
      </p:sp>
      <p:sp>
        <p:nvSpPr>
          <p:cNvPr id="58" name="Табличка 57"/>
          <p:cNvSpPr/>
          <p:nvPr/>
        </p:nvSpPr>
        <p:spPr>
          <a:xfrm>
            <a:off x="6832036" y="523876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Табличка 58"/>
          <p:cNvSpPr/>
          <p:nvPr/>
        </p:nvSpPr>
        <p:spPr>
          <a:xfrm>
            <a:off x="6832036" y="474807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Табличка 59"/>
          <p:cNvSpPr/>
          <p:nvPr/>
        </p:nvSpPr>
        <p:spPr>
          <a:xfrm>
            <a:off x="7857272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1" name="Табличка 60"/>
          <p:cNvSpPr/>
          <p:nvPr/>
        </p:nvSpPr>
        <p:spPr>
          <a:xfrm>
            <a:off x="7344653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2" name="Табличка 61"/>
          <p:cNvSpPr/>
          <p:nvPr/>
        </p:nvSpPr>
        <p:spPr>
          <a:xfrm>
            <a:off x="6346471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3" name="Табличка 62"/>
          <p:cNvSpPr/>
          <p:nvPr/>
        </p:nvSpPr>
        <p:spPr>
          <a:xfrm>
            <a:off x="8330616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4" name="Табличка 63"/>
          <p:cNvSpPr/>
          <p:nvPr/>
        </p:nvSpPr>
        <p:spPr>
          <a:xfrm>
            <a:off x="7839381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5" name="Табличка 64"/>
          <p:cNvSpPr/>
          <p:nvPr/>
        </p:nvSpPr>
        <p:spPr>
          <a:xfrm>
            <a:off x="7325017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6" name="Табличка 65"/>
          <p:cNvSpPr/>
          <p:nvPr/>
        </p:nvSpPr>
        <p:spPr>
          <a:xfrm>
            <a:off x="5901377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7" name="Табличка 66"/>
          <p:cNvSpPr/>
          <p:nvPr/>
        </p:nvSpPr>
        <p:spPr>
          <a:xfrm>
            <a:off x="6342318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8" name="Табличка 67"/>
          <p:cNvSpPr/>
          <p:nvPr/>
        </p:nvSpPr>
        <p:spPr>
          <a:xfrm>
            <a:off x="8849561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138546" y="1038855"/>
            <a:ext cx="2479963" cy="322636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назывался первый документ, разрешающий ездить на машине по дорогам в 1888г.?</a:t>
            </a:r>
            <a:endParaRPr lang="ru-RU" sz="2000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Стрелка вправо 71"/>
          <p:cNvSpPr/>
          <p:nvPr/>
        </p:nvSpPr>
        <p:spPr>
          <a:xfrm rot="5400000">
            <a:off x="6841693" y="519712"/>
            <a:ext cx="376687" cy="24763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3" name="Управляющая кнопка: далее 72">
            <a:hlinkClick r:id="" action="ppaction://hlinkshowjump?jump=nextslide" highlightClick="1"/>
          </p:cNvPr>
          <p:cNvSpPr/>
          <p:nvPr/>
        </p:nvSpPr>
        <p:spPr>
          <a:xfrm>
            <a:off x="8849561" y="5634767"/>
            <a:ext cx="1152000" cy="627488"/>
          </a:xfrm>
          <a:prstGeom prst="actionButtonForwardNex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26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2834" y="325942"/>
            <a:ext cx="9144000" cy="228240"/>
          </a:xfrm>
        </p:spPr>
        <p:txBody>
          <a:bodyPr>
            <a:normAutofit fontScale="90000"/>
          </a:bodyPr>
          <a:lstStyle/>
          <a:p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8471" y="5652656"/>
            <a:ext cx="9144000" cy="449362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" name="Табличка 3"/>
          <p:cNvSpPr/>
          <p:nvPr/>
        </p:nvSpPr>
        <p:spPr>
          <a:xfrm>
            <a:off x="3168654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Табличка 4"/>
          <p:cNvSpPr/>
          <p:nvPr/>
        </p:nvSpPr>
        <p:spPr>
          <a:xfrm>
            <a:off x="3617779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абличка 5"/>
          <p:cNvSpPr/>
          <p:nvPr/>
        </p:nvSpPr>
        <p:spPr>
          <a:xfrm>
            <a:off x="4077268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4567953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абличка 7"/>
          <p:cNvSpPr/>
          <p:nvPr/>
        </p:nvSpPr>
        <p:spPr>
          <a:xfrm>
            <a:off x="5048834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абличка 8"/>
          <p:cNvSpPr/>
          <p:nvPr/>
        </p:nvSpPr>
        <p:spPr>
          <a:xfrm>
            <a:off x="7275382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Табличка 9"/>
          <p:cNvSpPr/>
          <p:nvPr/>
        </p:nvSpPr>
        <p:spPr>
          <a:xfrm>
            <a:off x="3617779" y="523876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Табличка 10"/>
          <p:cNvSpPr/>
          <p:nvPr/>
        </p:nvSpPr>
        <p:spPr>
          <a:xfrm>
            <a:off x="3617779" y="474807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Табличка 11"/>
          <p:cNvSpPr/>
          <p:nvPr/>
        </p:nvSpPr>
        <p:spPr>
          <a:xfrm>
            <a:off x="3617779" y="37309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абличка 12"/>
          <p:cNvSpPr/>
          <p:nvPr/>
        </p:nvSpPr>
        <p:spPr>
          <a:xfrm>
            <a:off x="5950471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Табличка 13"/>
          <p:cNvSpPr/>
          <p:nvPr/>
        </p:nvSpPr>
        <p:spPr>
          <a:xfrm>
            <a:off x="5505377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Табличка 14"/>
          <p:cNvSpPr/>
          <p:nvPr/>
        </p:nvSpPr>
        <p:spPr>
          <a:xfrm>
            <a:off x="3617779" y="425772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Табличка 15"/>
          <p:cNvSpPr/>
          <p:nvPr/>
        </p:nvSpPr>
        <p:spPr>
          <a:xfrm>
            <a:off x="3617779" y="32125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Табличка 16"/>
          <p:cNvSpPr/>
          <p:nvPr/>
        </p:nvSpPr>
        <p:spPr>
          <a:xfrm>
            <a:off x="6377672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Табличка 17"/>
          <p:cNvSpPr/>
          <p:nvPr/>
        </p:nvSpPr>
        <p:spPr>
          <a:xfrm>
            <a:off x="7740653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Табличка 18"/>
          <p:cNvSpPr/>
          <p:nvPr/>
        </p:nvSpPr>
        <p:spPr>
          <a:xfrm>
            <a:off x="6832036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</a:p>
        </p:txBody>
      </p:sp>
      <p:sp>
        <p:nvSpPr>
          <p:cNvPr id="20" name="Табличка 19"/>
          <p:cNvSpPr/>
          <p:nvPr/>
        </p:nvSpPr>
        <p:spPr>
          <a:xfrm>
            <a:off x="8726616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Табличка 20"/>
          <p:cNvSpPr/>
          <p:nvPr/>
        </p:nvSpPr>
        <p:spPr>
          <a:xfrm>
            <a:off x="8235381" y="271234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Табличка 21"/>
          <p:cNvSpPr/>
          <p:nvPr/>
        </p:nvSpPr>
        <p:spPr>
          <a:xfrm>
            <a:off x="3617779" y="225110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Табличка 22"/>
          <p:cNvSpPr/>
          <p:nvPr/>
        </p:nvSpPr>
        <p:spPr>
          <a:xfrm>
            <a:off x="4567953" y="37309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</a:p>
        </p:txBody>
      </p:sp>
      <p:sp>
        <p:nvSpPr>
          <p:cNvPr id="24" name="Табличка 23"/>
          <p:cNvSpPr/>
          <p:nvPr/>
        </p:nvSpPr>
        <p:spPr>
          <a:xfrm>
            <a:off x="4567953" y="32125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</p:txBody>
      </p:sp>
      <p:sp>
        <p:nvSpPr>
          <p:cNvPr id="25" name="Табличка 24"/>
          <p:cNvSpPr/>
          <p:nvPr/>
        </p:nvSpPr>
        <p:spPr>
          <a:xfrm>
            <a:off x="4567953" y="89421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Табличка 25"/>
          <p:cNvSpPr/>
          <p:nvPr/>
        </p:nvSpPr>
        <p:spPr>
          <a:xfrm>
            <a:off x="4567953" y="1339855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</a:p>
        </p:txBody>
      </p:sp>
      <p:sp>
        <p:nvSpPr>
          <p:cNvPr id="27" name="Табличка 26"/>
          <p:cNvSpPr/>
          <p:nvPr/>
        </p:nvSpPr>
        <p:spPr>
          <a:xfrm>
            <a:off x="4567953" y="1831436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</a:p>
        </p:txBody>
      </p:sp>
      <p:sp>
        <p:nvSpPr>
          <p:cNvPr id="28" name="Табличка 27"/>
          <p:cNvSpPr/>
          <p:nvPr/>
        </p:nvSpPr>
        <p:spPr>
          <a:xfrm>
            <a:off x="4567953" y="22761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  <p:sp>
        <p:nvSpPr>
          <p:cNvPr id="29" name="Табличка 28"/>
          <p:cNvSpPr/>
          <p:nvPr/>
        </p:nvSpPr>
        <p:spPr>
          <a:xfrm>
            <a:off x="4077268" y="425772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Табличка 29"/>
          <p:cNvSpPr/>
          <p:nvPr/>
        </p:nvSpPr>
        <p:spPr>
          <a:xfrm>
            <a:off x="4077268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Табличка 30"/>
          <p:cNvSpPr/>
          <p:nvPr/>
        </p:nvSpPr>
        <p:spPr>
          <a:xfrm>
            <a:off x="4077268" y="3212510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Табличка 31"/>
          <p:cNvSpPr/>
          <p:nvPr/>
        </p:nvSpPr>
        <p:spPr>
          <a:xfrm>
            <a:off x="4077268" y="22761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Табличка 32"/>
          <p:cNvSpPr/>
          <p:nvPr/>
        </p:nvSpPr>
        <p:spPr>
          <a:xfrm>
            <a:off x="4567953" y="474807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Табличка 33"/>
          <p:cNvSpPr/>
          <p:nvPr/>
        </p:nvSpPr>
        <p:spPr>
          <a:xfrm>
            <a:off x="4567953" y="425772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Табличка 34"/>
          <p:cNvSpPr/>
          <p:nvPr/>
        </p:nvSpPr>
        <p:spPr>
          <a:xfrm>
            <a:off x="5048834" y="182301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Табличка 35"/>
          <p:cNvSpPr/>
          <p:nvPr/>
        </p:nvSpPr>
        <p:spPr>
          <a:xfrm>
            <a:off x="5048834" y="225110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Табличка 36"/>
          <p:cNvSpPr/>
          <p:nvPr/>
        </p:nvSpPr>
        <p:spPr>
          <a:xfrm>
            <a:off x="5048834" y="474807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Табличка 37"/>
          <p:cNvSpPr/>
          <p:nvPr/>
        </p:nvSpPr>
        <p:spPr>
          <a:xfrm>
            <a:off x="5048834" y="4257728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Табличка 38"/>
          <p:cNvSpPr/>
          <p:nvPr/>
        </p:nvSpPr>
        <p:spPr>
          <a:xfrm>
            <a:off x="5048834" y="37389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Табличка 39"/>
          <p:cNvSpPr/>
          <p:nvPr/>
        </p:nvSpPr>
        <p:spPr>
          <a:xfrm>
            <a:off x="5048834" y="321654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Табличка 40"/>
          <p:cNvSpPr/>
          <p:nvPr/>
        </p:nvSpPr>
        <p:spPr>
          <a:xfrm>
            <a:off x="6386834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2" name="Табличка 41"/>
          <p:cNvSpPr/>
          <p:nvPr/>
        </p:nvSpPr>
        <p:spPr>
          <a:xfrm>
            <a:off x="8334652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Табличка 42"/>
          <p:cNvSpPr/>
          <p:nvPr/>
        </p:nvSpPr>
        <p:spPr>
          <a:xfrm>
            <a:off x="7857272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Табличка 43"/>
          <p:cNvSpPr/>
          <p:nvPr/>
        </p:nvSpPr>
        <p:spPr>
          <a:xfrm>
            <a:off x="7344653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Табличка 44"/>
          <p:cNvSpPr/>
          <p:nvPr/>
        </p:nvSpPr>
        <p:spPr>
          <a:xfrm>
            <a:off x="6346471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Табличка 45"/>
          <p:cNvSpPr/>
          <p:nvPr/>
        </p:nvSpPr>
        <p:spPr>
          <a:xfrm>
            <a:off x="6832036" y="89421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Табличка 46"/>
          <p:cNvSpPr/>
          <p:nvPr/>
        </p:nvSpPr>
        <p:spPr>
          <a:xfrm>
            <a:off x="6832036" y="13300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Табличка 47"/>
          <p:cNvSpPr/>
          <p:nvPr/>
        </p:nvSpPr>
        <p:spPr>
          <a:xfrm>
            <a:off x="6832036" y="1791274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</a:p>
        </p:txBody>
      </p:sp>
      <p:sp>
        <p:nvSpPr>
          <p:cNvPr id="49" name="Табличка 48"/>
          <p:cNvSpPr/>
          <p:nvPr/>
        </p:nvSpPr>
        <p:spPr>
          <a:xfrm>
            <a:off x="6832036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50" name="Табличка 49"/>
          <p:cNvSpPr/>
          <p:nvPr/>
        </p:nvSpPr>
        <p:spPr>
          <a:xfrm>
            <a:off x="7275382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1" name="Табличка 50"/>
          <p:cNvSpPr/>
          <p:nvPr/>
        </p:nvSpPr>
        <p:spPr>
          <a:xfrm>
            <a:off x="5946318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2" name="Табличка 51"/>
          <p:cNvSpPr/>
          <p:nvPr/>
        </p:nvSpPr>
        <p:spPr>
          <a:xfrm>
            <a:off x="8235381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3" name="Табличка 52"/>
          <p:cNvSpPr/>
          <p:nvPr/>
        </p:nvSpPr>
        <p:spPr>
          <a:xfrm>
            <a:off x="7758544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4" name="Табличка 53"/>
          <p:cNvSpPr/>
          <p:nvPr/>
        </p:nvSpPr>
        <p:spPr>
          <a:xfrm>
            <a:off x="8730652" y="226058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5" name="Табличка 54"/>
          <p:cNvSpPr/>
          <p:nvPr/>
        </p:nvSpPr>
        <p:spPr>
          <a:xfrm>
            <a:off x="6832036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Табличка 55"/>
          <p:cNvSpPr/>
          <p:nvPr/>
        </p:nvSpPr>
        <p:spPr>
          <a:xfrm>
            <a:off x="6832036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Табличка 56"/>
          <p:cNvSpPr/>
          <p:nvPr/>
        </p:nvSpPr>
        <p:spPr>
          <a:xfrm>
            <a:off x="6832036" y="3196911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</a:p>
        </p:txBody>
      </p:sp>
      <p:sp>
        <p:nvSpPr>
          <p:cNvPr id="58" name="Табличка 57"/>
          <p:cNvSpPr/>
          <p:nvPr/>
        </p:nvSpPr>
        <p:spPr>
          <a:xfrm>
            <a:off x="6832036" y="523876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Табличка 58"/>
          <p:cNvSpPr/>
          <p:nvPr/>
        </p:nvSpPr>
        <p:spPr>
          <a:xfrm>
            <a:off x="6832036" y="4748073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Табличка 59"/>
          <p:cNvSpPr/>
          <p:nvPr/>
        </p:nvSpPr>
        <p:spPr>
          <a:xfrm>
            <a:off x="7857272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1" name="Табличка 60"/>
          <p:cNvSpPr/>
          <p:nvPr/>
        </p:nvSpPr>
        <p:spPr>
          <a:xfrm>
            <a:off x="7344653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2" name="Табличка 61"/>
          <p:cNvSpPr/>
          <p:nvPr/>
        </p:nvSpPr>
        <p:spPr>
          <a:xfrm>
            <a:off x="6346471" y="3713909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3" name="Табличка 62"/>
          <p:cNvSpPr/>
          <p:nvPr/>
        </p:nvSpPr>
        <p:spPr>
          <a:xfrm>
            <a:off x="8330616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4" name="Табличка 63"/>
          <p:cNvSpPr/>
          <p:nvPr/>
        </p:nvSpPr>
        <p:spPr>
          <a:xfrm>
            <a:off x="7839381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5" name="Табличка 64"/>
          <p:cNvSpPr/>
          <p:nvPr/>
        </p:nvSpPr>
        <p:spPr>
          <a:xfrm>
            <a:off x="7325017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6" name="Табличка 65"/>
          <p:cNvSpPr/>
          <p:nvPr/>
        </p:nvSpPr>
        <p:spPr>
          <a:xfrm>
            <a:off x="5901377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7" name="Табличка 66"/>
          <p:cNvSpPr/>
          <p:nvPr/>
        </p:nvSpPr>
        <p:spPr>
          <a:xfrm>
            <a:off x="6342318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8" name="Табличка 67"/>
          <p:cNvSpPr/>
          <p:nvPr/>
        </p:nvSpPr>
        <p:spPr>
          <a:xfrm>
            <a:off x="8849561" y="4241237"/>
            <a:ext cx="396000" cy="396000"/>
          </a:xfrm>
          <a:prstGeom prst="plaqu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138546" y="1038855"/>
            <a:ext cx="2479963" cy="322636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каком городе появились первые тротуары?</a:t>
            </a:r>
            <a:endParaRPr lang="ru-RU" sz="2000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Управляющая кнопка: далее 72">
            <a:hlinkClick r:id="" action="ppaction://hlinkshowjump?jump=nextslide" highlightClick="1"/>
          </p:cNvPr>
          <p:cNvSpPr/>
          <p:nvPr/>
        </p:nvSpPr>
        <p:spPr>
          <a:xfrm>
            <a:off x="8849561" y="5634767"/>
            <a:ext cx="1152000" cy="627488"/>
          </a:xfrm>
          <a:prstGeom prst="actionButtonForwardNex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9" name="Стрелка вправо 68"/>
          <p:cNvSpPr/>
          <p:nvPr/>
        </p:nvSpPr>
        <p:spPr>
          <a:xfrm>
            <a:off x="5717157" y="1380274"/>
            <a:ext cx="378839" cy="24763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99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595</Words>
  <Application>Microsoft Office PowerPoint</Application>
  <PresentationFormat>Произвольный</PresentationFormat>
  <Paragraphs>426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Тема Office</vt:lpstr>
      <vt:lpstr>1_Тема Office</vt:lpstr>
      <vt:lpstr>2_Тема Office</vt:lpstr>
      <vt:lpstr>3_Тема Office</vt:lpstr>
      <vt:lpstr>4_Тема Office</vt:lpstr>
      <vt:lpstr>5_Тема Office</vt:lpstr>
      <vt:lpstr>6_Тема Office</vt:lpstr>
      <vt:lpstr>  </vt:lpstr>
      <vt:lpstr>  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Intel</dc:creator>
  <cp:lastModifiedBy>Жанна</cp:lastModifiedBy>
  <cp:revision>52</cp:revision>
  <dcterms:created xsi:type="dcterms:W3CDTF">2015-06-13T16:52:54Z</dcterms:created>
  <dcterms:modified xsi:type="dcterms:W3CDTF">2019-12-09T14:43:12Z</dcterms:modified>
</cp:coreProperties>
</file>